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Default Extension="jpg" ContentType="image/jpg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</p:sldIdLst>
  <p:sldSz cx="7556500" cy="10693400"/>
  <p:notesSz cx="7556500" cy="106934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070" y="3314954"/>
            <a:ext cx="6426803" cy="2245613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141" y="5988304"/>
            <a:ext cx="5292661" cy="267335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/>
          <a:p>
            <a:pPr marL="12700">
              <a:lnSpc>
                <a:spcPct val="100000"/>
              </a:lnSpc>
            </a:pPr>
            <a:r>
              <a:rPr dirty="0" smtClean="0" sz="1100">
                <a:latin typeface="Andalus"/>
                <a:cs typeface="Andalus"/>
              </a:rPr>
              <a:t>Com</a:t>
            </a:r>
            <a:r>
              <a:rPr dirty="0" smtClean="0" sz="1100" spc="-10">
                <a:latin typeface="Andalus"/>
                <a:cs typeface="Andalus"/>
              </a:rPr>
              <a:t>m</a:t>
            </a:r>
            <a:r>
              <a:rPr dirty="0" smtClean="0" sz="1100" spc="0">
                <a:latin typeface="Andalus"/>
                <a:cs typeface="Andalus"/>
              </a:rPr>
              <a:t>unic</a:t>
            </a:r>
            <a:r>
              <a:rPr dirty="0" smtClean="0" sz="1100" spc="-5">
                <a:latin typeface="Andalus"/>
                <a:cs typeface="Andalus"/>
              </a:rPr>
              <a:t>a</a:t>
            </a:r>
            <a:r>
              <a:rPr dirty="0" smtClean="0" sz="1100" spc="0">
                <a:latin typeface="Andalus"/>
                <a:cs typeface="Andalus"/>
              </a:rPr>
              <a:t>ti</a:t>
            </a:r>
            <a:r>
              <a:rPr dirty="0" smtClean="0" sz="1100" spc="-15">
                <a:latin typeface="Andalus"/>
                <a:cs typeface="Andalus"/>
              </a:rPr>
              <a:t>o</a:t>
            </a:r>
            <a:r>
              <a:rPr dirty="0" smtClean="0" sz="1100" spc="0">
                <a:latin typeface="Andalus"/>
                <a:cs typeface="Andalus"/>
              </a:rPr>
              <a:t>n </a:t>
            </a:r>
            <a:r>
              <a:rPr dirty="0" smtClean="0" sz="1100" spc="-5">
                <a:latin typeface="Andalus"/>
                <a:cs typeface="Andalus"/>
              </a:rPr>
              <a:t>D</a:t>
            </a:r>
            <a:r>
              <a:rPr dirty="0" smtClean="0" sz="1100" spc="-5">
                <a:latin typeface="Andalus"/>
                <a:cs typeface="Andalus"/>
              </a:rPr>
              <a:t>e</a:t>
            </a:r>
            <a:r>
              <a:rPr dirty="0" smtClean="0" sz="1100" spc="0">
                <a:latin typeface="Andalus"/>
                <a:cs typeface="Andalus"/>
              </a:rPr>
              <a:t>pa</a:t>
            </a:r>
            <a:r>
              <a:rPr dirty="0" smtClean="0" sz="1100" spc="-10">
                <a:latin typeface="Andalus"/>
                <a:cs typeface="Andalus"/>
              </a:rPr>
              <a:t>r</a:t>
            </a:r>
            <a:r>
              <a:rPr dirty="0" smtClean="0" sz="1100" spc="0">
                <a:latin typeface="Andalus"/>
                <a:cs typeface="Andalus"/>
              </a:rPr>
              <a:t>tm</a:t>
            </a:r>
            <a:r>
              <a:rPr dirty="0" smtClean="0" sz="1100" spc="-5">
                <a:latin typeface="Andalus"/>
                <a:cs typeface="Andalus"/>
              </a:rPr>
              <a:t>e</a:t>
            </a:r>
            <a:r>
              <a:rPr dirty="0" smtClean="0" sz="1100" spc="0">
                <a:latin typeface="Andalus"/>
                <a:cs typeface="Andalus"/>
              </a:rPr>
              <a:t>nt</a:t>
            </a:r>
            <a:endParaRPr sz="1100">
              <a:latin typeface="Andalus"/>
              <a:cs typeface="Andalus"/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/>
          <a:p>
            <a:pPr marL="12700">
              <a:lnSpc>
                <a:spcPct val="100000"/>
              </a:lnSpc>
            </a:pPr>
            <a:r>
              <a:rPr dirty="0" smtClean="0" sz="1100">
                <a:latin typeface="Andalus"/>
                <a:cs typeface="Andalus"/>
              </a:rPr>
              <a:t>Diy</a:t>
            </a:r>
            <a:r>
              <a:rPr dirty="0" smtClean="0" sz="1100" spc="-5">
                <a:latin typeface="Andalus"/>
                <a:cs typeface="Andalus"/>
              </a:rPr>
              <a:t>a</a:t>
            </a:r>
            <a:r>
              <a:rPr dirty="0" smtClean="0" sz="1100" spc="0">
                <a:latin typeface="Andalus"/>
                <a:cs typeface="Andalus"/>
              </a:rPr>
              <a:t>la</a:t>
            </a:r>
            <a:r>
              <a:rPr dirty="0" smtClean="0" sz="1100" spc="-10">
                <a:latin typeface="Andalus"/>
                <a:cs typeface="Andalus"/>
              </a:rPr>
              <a:t> </a:t>
            </a:r>
            <a:r>
              <a:rPr dirty="0" smtClean="0" sz="1100" spc="0">
                <a:latin typeface="Andalus"/>
                <a:cs typeface="Andalus"/>
              </a:rPr>
              <a:t>univ</a:t>
            </a:r>
            <a:r>
              <a:rPr dirty="0" smtClean="0" sz="1100" spc="-5">
                <a:latin typeface="Andalus"/>
                <a:cs typeface="Andalus"/>
              </a:rPr>
              <a:t>e</a:t>
            </a:r>
            <a:r>
              <a:rPr dirty="0" smtClean="0" sz="1100" spc="-10">
                <a:latin typeface="Andalus"/>
                <a:cs typeface="Andalus"/>
              </a:rPr>
              <a:t>r</a:t>
            </a:r>
            <a:r>
              <a:rPr dirty="0" smtClean="0" sz="1100" spc="0">
                <a:latin typeface="Andalus"/>
                <a:cs typeface="Andalus"/>
              </a:rPr>
              <a:t>sit</a:t>
            </a:r>
            <a:r>
              <a:rPr dirty="0" smtClean="0" sz="1100" spc="5">
                <a:latin typeface="Andalus"/>
                <a:cs typeface="Andalus"/>
              </a:rPr>
              <a:t>y</a:t>
            </a:r>
            <a:r>
              <a:rPr dirty="0" smtClean="0" sz="1100" spc="0">
                <a:latin typeface="Andalus"/>
                <a:cs typeface="Andalus"/>
              </a:rPr>
              <a:t>-</a:t>
            </a:r>
            <a:r>
              <a:rPr dirty="0" smtClean="0" sz="1100" spc="-15">
                <a:latin typeface="Andalus"/>
                <a:cs typeface="Andalus"/>
              </a:rPr>
              <a:t> </a:t>
            </a:r>
            <a:r>
              <a:rPr dirty="0" smtClean="0" sz="1100" spc="0">
                <a:latin typeface="Andalus"/>
                <a:cs typeface="Andalus"/>
              </a:rPr>
              <a:t>College</a:t>
            </a:r>
            <a:r>
              <a:rPr dirty="0" smtClean="0" sz="1100" spc="-10">
                <a:latin typeface="Andalus"/>
                <a:cs typeface="Andalus"/>
              </a:rPr>
              <a:t> </a:t>
            </a:r>
            <a:r>
              <a:rPr dirty="0" smtClean="0" sz="1100" spc="0">
                <a:latin typeface="Andalus"/>
                <a:cs typeface="Andalus"/>
              </a:rPr>
              <a:t>of</a:t>
            </a:r>
            <a:r>
              <a:rPr dirty="0" smtClean="0" sz="1100" spc="-5">
                <a:latin typeface="Andalus"/>
                <a:cs typeface="Andalus"/>
              </a:rPr>
              <a:t> </a:t>
            </a:r>
            <a:r>
              <a:rPr dirty="0" smtClean="0" sz="1100" spc="0">
                <a:latin typeface="Andalus"/>
                <a:cs typeface="Andalus"/>
              </a:rPr>
              <a:t>Engin</a:t>
            </a:r>
            <a:r>
              <a:rPr dirty="0" smtClean="0" sz="1100" spc="-5">
                <a:latin typeface="Andalus"/>
                <a:cs typeface="Andalus"/>
              </a:rPr>
              <a:t>e</a:t>
            </a:r>
            <a:r>
              <a:rPr dirty="0" smtClean="0" sz="1100" spc="-5">
                <a:latin typeface="Andalus"/>
                <a:cs typeface="Andalus"/>
              </a:rPr>
              <a:t>e</a:t>
            </a:r>
            <a:r>
              <a:rPr dirty="0" smtClean="0" sz="1100" spc="-10">
                <a:latin typeface="Andalus"/>
                <a:cs typeface="Andalus"/>
              </a:rPr>
              <a:t>r</a:t>
            </a:r>
            <a:r>
              <a:rPr dirty="0" smtClean="0" sz="1100" spc="0">
                <a:latin typeface="Andalus"/>
                <a:cs typeface="Andalus"/>
              </a:rPr>
              <a:t>ing</a:t>
            </a:r>
            <a:endParaRPr sz="1100">
              <a:latin typeface="Andalus"/>
              <a:cs typeface="Andalus"/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mtClean="0" sz="1100">
                <a:latin typeface="Andalus"/>
                <a:cs typeface="Andalus"/>
              </a:rPr>
              <a:t>#</a:t>
            </a:fld>
            <a:endParaRPr sz="1100">
              <a:latin typeface="Andalus"/>
              <a:cs typeface="Andalus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/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/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/>
          <a:p>
            <a:pPr marL="12700">
              <a:lnSpc>
                <a:spcPct val="100000"/>
              </a:lnSpc>
            </a:pPr>
            <a:r>
              <a:rPr dirty="0" smtClean="0" sz="1100">
                <a:latin typeface="Andalus"/>
                <a:cs typeface="Andalus"/>
              </a:rPr>
              <a:t>Com</a:t>
            </a:r>
            <a:r>
              <a:rPr dirty="0" smtClean="0" sz="1100" spc="-10">
                <a:latin typeface="Andalus"/>
                <a:cs typeface="Andalus"/>
              </a:rPr>
              <a:t>m</a:t>
            </a:r>
            <a:r>
              <a:rPr dirty="0" smtClean="0" sz="1100" spc="0">
                <a:latin typeface="Andalus"/>
                <a:cs typeface="Andalus"/>
              </a:rPr>
              <a:t>unic</a:t>
            </a:r>
            <a:r>
              <a:rPr dirty="0" smtClean="0" sz="1100" spc="-5">
                <a:latin typeface="Andalus"/>
                <a:cs typeface="Andalus"/>
              </a:rPr>
              <a:t>a</a:t>
            </a:r>
            <a:r>
              <a:rPr dirty="0" smtClean="0" sz="1100" spc="0">
                <a:latin typeface="Andalus"/>
                <a:cs typeface="Andalus"/>
              </a:rPr>
              <a:t>ti</a:t>
            </a:r>
            <a:r>
              <a:rPr dirty="0" smtClean="0" sz="1100" spc="-15">
                <a:latin typeface="Andalus"/>
                <a:cs typeface="Andalus"/>
              </a:rPr>
              <a:t>o</a:t>
            </a:r>
            <a:r>
              <a:rPr dirty="0" smtClean="0" sz="1100" spc="0">
                <a:latin typeface="Andalus"/>
                <a:cs typeface="Andalus"/>
              </a:rPr>
              <a:t>n </a:t>
            </a:r>
            <a:r>
              <a:rPr dirty="0" smtClean="0" sz="1100" spc="-5">
                <a:latin typeface="Andalus"/>
                <a:cs typeface="Andalus"/>
              </a:rPr>
              <a:t>D</a:t>
            </a:r>
            <a:r>
              <a:rPr dirty="0" smtClean="0" sz="1100" spc="-5">
                <a:latin typeface="Andalus"/>
                <a:cs typeface="Andalus"/>
              </a:rPr>
              <a:t>e</a:t>
            </a:r>
            <a:r>
              <a:rPr dirty="0" smtClean="0" sz="1100" spc="0">
                <a:latin typeface="Andalus"/>
                <a:cs typeface="Andalus"/>
              </a:rPr>
              <a:t>pa</a:t>
            </a:r>
            <a:r>
              <a:rPr dirty="0" smtClean="0" sz="1100" spc="-10">
                <a:latin typeface="Andalus"/>
                <a:cs typeface="Andalus"/>
              </a:rPr>
              <a:t>r</a:t>
            </a:r>
            <a:r>
              <a:rPr dirty="0" smtClean="0" sz="1100" spc="0">
                <a:latin typeface="Andalus"/>
                <a:cs typeface="Andalus"/>
              </a:rPr>
              <a:t>tm</a:t>
            </a:r>
            <a:r>
              <a:rPr dirty="0" smtClean="0" sz="1100" spc="-5">
                <a:latin typeface="Andalus"/>
                <a:cs typeface="Andalus"/>
              </a:rPr>
              <a:t>e</a:t>
            </a:r>
            <a:r>
              <a:rPr dirty="0" smtClean="0" sz="1100" spc="0">
                <a:latin typeface="Andalus"/>
                <a:cs typeface="Andalus"/>
              </a:rPr>
              <a:t>nt</a:t>
            </a:r>
            <a:endParaRPr sz="1100">
              <a:latin typeface="Andalus"/>
              <a:cs typeface="Andalus"/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/>
          <a:p>
            <a:pPr marL="12700">
              <a:lnSpc>
                <a:spcPct val="100000"/>
              </a:lnSpc>
            </a:pPr>
            <a:r>
              <a:rPr dirty="0" smtClean="0" sz="1100">
                <a:latin typeface="Andalus"/>
                <a:cs typeface="Andalus"/>
              </a:rPr>
              <a:t>Diy</a:t>
            </a:r>
            <a:r>
              <a:rPr dirty="0" smtClean="0" sz="1100" spc="-5">
                <a:latin typeface="Andalus"/>
                <a:cs typeface="Andalus"/>
              </a:rPr>
              <a:t>a</a:t>
            </a:r>
            <a:r>
              <a:rPr dirty="0" smtClean="0" sz="1100" spc="0">
                <a:latin typeface="Andalus"/>
                <a:cs typeface="Andalus"/>
              </a:rPr>
              <a:t>la</a:t>
            </a:r>
            <a:r>
              <a:rPr dirty="0" smtClean="0" sz="1100" spc="-10">
                <a:latin typeface="Andalus"/>
                <a:cs typeface="Andalus"/>
              </a:rPr>
              <a:t> </a:t>
            </a:r>
            <a:r>
              <a:rPr dirty="0" smtClean="0" sz="1100" spc="0">
                <a:latin typeface="Andalus"/>
                <a:cs typeface="Andalus"/>
              </a:rPr>
              <a:t>univ</a:t>
            </a:r>
            <a:r>
              <a:rPr dirty="0" smtClean="0" sz="1100" spc="-5">
                <a:latin typeface="Andalus"/>
                <a:cs typeface="Andalus"/>
              </a:rPr>
              <a:t>e</a:t>
            </a:r>
            <a:r>
              <a:rPr dirty="0" smtClean="0" sz="1100" spc="-10">
                <a:latin typeface="Andalus"/>
                <a:cs typeface="Andalus"/>
              </a:rPr>
              <a:t>r</a:t>
            </a:r>
            <a:r>
              <a:rPr dirty="0" smtClean="0" sz="1100" spc="0">
                <a:latin typeface="Andalus"/>
                <a:cs typeface="Andalus"/>
              </a:rPr>
              <a:t>sit</a:t>
            </a:r>
            <a:r>
              <a:rPr dirty="0" smtClean="0" sz="1100" spc="5">
                <a:latin typeface="Andalus"/>
                <a:cs typeface="Andalus"/>
              </a:rPr>
              <a:t>y</a:t>
            </a:r>
            <a:r>
              <a:rPr dirty="0" smtClean="0" sz="1100" spc="0">
                <a:latin typeface="Andalus"/>
                <a:cs typeface="Andalus"/>
              </a:rPr>
              <a:t>-</a:t>
            </a:r>
            <a:r>
              <a:rPr dirty="0" smtClean="0" sz="1100" spc="-15">
                <a:latin typeface="Andalus"/>
                <a:cs typeface="Andalus"/>
              </a:rPr>
              <a:t> </a:t>
            </a:r>
            <a:r>
              <a:rPr dirty="0" smtClean="0" sz="1100" spc="0">
                <a:latin typeface="Andalus"/>
                <a:cs typeface="Andalus"/>
              </a:rPr>
              <a:t>College</a:t>
            </a:r>
            <a:r>
              <a:rPr dirty="0" smtClean="0" sz="1100" spc="-10">
                <a:latin typeface="Andalus"/>
                <a:cs typeface="Andalus"/>
              </a:rPr>
              <a:t> </a:t>
            </a:r>
            <a:r>
              <a:rPr dirty="0" smtClean="0" sz="1100" spc="0">
                <a:latin typeface="Andalus"/>
                <a:cs typeface="Andalus"/>
              </a:rPr>
              <a:t>of</a:t>
            </a:r>
            <a:r>
              <a:rPr dirty="0" smtClean="0" sz="1100" spc="-5">
                <a:latin typeface="Andalus"/>
                <a:cs typeface="Andalus"/>
              </a:rPr>
              <a:t> </a:t>
            </a:r>
            <a:r>
              <a:rPr dirty="0" smtClean="0" sz="1100" spc="0">
                <a:latin typeface="Andalus"/>
                <a:cs typeface="Andalus"/>
              </a:rPr>
              <a:t>Engin</a:t>
            </a:r>
            <a:r>
              <a:rPr dirty="0" smtClean="0" sz="1100" spc="-5">
                <a:latin typeface="Andalus"/>
                <a:cs typeface="Andalus"/>
              </a:rPr>
              <a:t>e</a:t>
            </a:r>
            <a:r>
              <a:rPr dirty="0" smtClean="0" sz="1100" spc="-5">
                <a:latin typeface="Andalus"/>
                <a:cs typeface="Andalus"/>
              </a:rPr>
              <a:t>e</a:t>
            </a:r>
            <a:r>
              <a:rPr dirty="0" smtClean="0" sz="1100" spc="-10">
                <a:latin typeface="Andalus"/>
                <a:cs typeface="Andalus"/>
              </a:rPr>
              <a:t>r</a:t>
            </a:r>
            <a:r>
              <a:rPr dirty="0" smtClean="0" sz="1100" spc="0">
                <a:latin typeface="Andalus"/>
                <a:cs typeface="Andalus"/>
              </a:rPr>
              <a:t>ing</a:t>
            </a:r>
            <a:endParaRPr sz="1100">
              <a:latin typeface="Andalus"/>
              <a:cs typeface="Andalus"/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mtClean="0" sz="1100">
                <a:latin typeface="Andalus"/>
                <a:cs typeface="Andalus"/>
              </a:rPr>
              <a:t>#</a:t>
            </a:fld>
            <a:endParaRPr sz="1100">
              <a:latin typeface="Andalus"/>
              <a:cs typeface="Andalus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/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378047" y="2459482"/>
            <a:ext cx="3289011" cy="7057644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3893886" y="2459482"/>
            <a:ext cx="3289011" cy="7057644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/>
          <a:p>
            <a:pPr marL="12700">
              <a:lnSpc>
                <a:spcPct val="100000"/>
              </a:lnSpc>
            </a:pPr>
            <a:r>
              <a:rPr dirty="0" smtClean="0" sz="1100">
                <a:latin typeface="Andalus"/>
                <a:cs typeface="Andalus"/>
              </a:rPr>
              <a:t>Com</a:t>
            </a:r>
            <a:r>
              <a:rPr dirty="0" smtClean="0" sz="1100" spc="-10">
                <a:latin typeface="Andalus"/>
                <a:cs typeface="Andalus"/>
              </a:rPr>
              <a:t>m</a:t>
            </a:r>
            <a:r>
              <a:rPr dirty="0" smtClean="0" sz="1100" spc="0">
                <a:latin typeface="Andalus"/>
                <a:cs typeface="Andalus"/>
              </a:rPr>
              <a:t>unic</a:t>
            </a:r>
            <a:r>
              <a:rPr dirty="0" smtClean="0" sz="1100" spc="-5">
                <a:latin typeface="Andalus"/>
                <a:cs typeface="Andalus"/>
              </a:rPr>
              <a:t>a</a:t>
            </a:r>
            <a:r>
              <a:rPr dirty="0" smtClean="0" sz="1100" spc="0">
                <a:latin typeface="Andalus"/>
                <a:cs typeface="Andalus"/>
              </a:rPr>
              <a:t>ti</a:t>
            </a:r>
            <a:r>
              <a:rPr dirty="0" smtClean="0" sz="1100" spc="-15">
                <a:latin typeface="Andalus"/>
                <a:cs typeface="Andalus"/>
              </a:rPr>
              <a:t>o</a:t>
            </a:r>
            <a:r>
              <a:rPr dirty="0" smtClean="0" sz="1100" spc="0">
                <a:latin typeface="Andalus"/>
                <a:cs typeface="Andalus"/>
              </a:rPr>
              <a:t>n </a:t>
            </a:r>
            <a:r>
              <a:rPr dirty="0" smtClean="0" sz="1100" spc="-5">
                <a:latin typeface="Andalus"/>
                <a:cs typeface="Andalus"/>
              </a:rPr>
              <a:t>D</a:t>
            </a:r>
            <a:r>
              <a:rPr dirty="0" smtClean="0" sz="1100" spc="-5">
                <a:latin typeface="Andalus"/>
                <a:cs typeface="Andalus"/>
              </a:rPr>
              <a:t>e</a:t>
            </a:r>
            <a:r>
              <a:rPr dirty="0" smtClean="0" sz="1100" spc="0">
                <a:latin typeface="Andalus"/>
                <a:cs typeface="Andalus"/>
              </a:rPr>
              <a:t>pa</a:t>
            </a:r>
            <a:r>
              <a:rPr dirty="0" smtClean="0" sz="1100" spc="-10">
                <a:latin typeface="Andalus"/>
                <a:cs typeface="Andalus"/>
              </a:rPr>
              <a:t>r</a:t>
            </a:r>
            <a:r>
              <a:rPr dirty="0" smtClean="0" sz="1100" spc="0">
                <a:latin typeface="Andalus"/>
                <a:cs typeface="Andalus"/>
              </a:rPr>
              <a:t>tm</a:t>
            </a:r>
            <a:r>
              <a:rPr dirty="0" smtClean="0" sz="1100" spc="-5">
                <a:latin typeface="Andalus"/>
                <a:cs typeface="Andalus"/>
              </a:rPr>
              <a:t>e</a:t>
            </a:r>
            <a:r>
              <a:rPr dirty="0" smtClean="0" sz="1100" spc="0">
                <a:latin typeface="Andalus"/>
                <a:cs typeface="Andalus"/>
              </a:rPr>
              <a:t>nt</a:t>
            </a:r>
            <a:endParaRPr sz="1100">
              <a:latin typeface="Andalus"/>
              <a:cs typeface="Andalus"/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/>
          <a:p>
            <a:pPr marL="12700">
              <a:lnSpc>
                <a:spcPct val="100000"/>
              </a:lnSpc>
            </a:pPr>
            <a:r>
              <a:rPr dirty="0" smtClean="0" sz="1100">
                <a:latin typeface="Andalus"/>
                <a:cs typeface="Andalus"/>
              </a:rPr>
              <a:t>Diy</a:t>
            </a:r>
            <a:r>
              <a:rPr dirty="0" smtClean="0" sz="1100" spc="-5">
                <a:latin typeface="Andalus"/>
                <a:cs typeface="Andalus"/>
              </a:rPr>
              <a:t>a</a:t>
            </a:r>
            <a:r>
              <a:rPr dirty="0" smtClean="0" sz="1100" spc="0">
                <a:latin typeface="Andalus"/>
                <a:cs typeface="Andalus"/>
              </a:rPr>
              <a:t>la</a:t>
            </a:r>
            <a:r>
              <a:rPr dirty="0" smtClean="0" sz="1100" spc="-10">
                <a:latin typeface="Andalus"/>
                <a:cs typeface="Andalus"/>
              </a:rPr>
              <a:t> </a:t>
            </a:r>
            <a:r>
              <a:rPr dirty="0" smtClean="0" sz="1100" spc="0">
                <a:latin typeface="Andalus"/>
                <a:cs typeface="Andalus"/>
              </a:rPr>
              <a:t>univ</a:t>
            </a:r>
            <a:r>
              <a:rPr dirty="0" smtClean="0" sz="1100" spc="-5">
                <a:latin typeface="Andalus"/>
                <a:cs typeface="Andalus"/>
              </a:rPr>
              <a:t>e</a:t>
            </a:r>
            <a:r>
              <a:rPr dirty="0" smtClean="0" sz="1100" spc="-10">
                <a:latin typeface="Andalus"/>
                <a:cs typeface="Andalus"/>
              </a:rPr>
              <a:t>r</a:t>
            </a:r>
            <a:r>
              <a:rPr dirty="0" smtClean="0" sz="1100" spc="0">
                <a:latin typeface="Andalus"/>
                <a:cs typeface="Andalus"/>
              </a:rPr>
              <a:t>sit</a:t>
            </a:r>
            <a:r>
              <a:rPr dirty="0" smtClean="0" sz="1100" spc="5">
                <a:latin typeface="Andalus"/>
                <a:cs typeface="Andalus"/>
              </a:rPr>
              <a:t>y</a:t>
            </a:r>
            <a:r>
              <a:rPr dirty="0" smtClean="0" sz="1100" spc="0">
                <a:latin typeface="Andalus"/>
                <a:cs typeface="Andalus"/>
              </a:rPr>
              <a:t>-</a:t>
            </a:r>
            <a:r>
              <a:rPr dirty="0" smtClean="0" sz="1100" spc="-15">
                <a:latin typeface="Andalus"/>
                <a:cs typeface="Andalus"/>
              </a:rPr>
              <a:t> </a:t>
            </a:r>
            <a:r>
              <a:rPr dirty="0" smtClean="0" sz="1100" spc="0">
                <a:latin typeface="Andalus"/>
                <a:cs typeface="Andalus"/>
              </a:rPr>
              <a:t>College</a:t>
            </a:r>
            <a:r>
              <a:rPr dirty="0" smtClean="0" sz="1100" spc="-10">
                <a:latin typeface="Andalus"/>
                <a:cs typeface="Andalus"/>
              </a:rPr>
              <a:t> </a:t>
            </a:r>
            <a:r>
              <a:rPr dirty="0" smtClean="0" sz="1100" spc="0">
                <a:latin typeface="Andalus"/>
                <a:cs typeface="Andalus"/>
              </a:rPr>
              <a:t>of</a:t>
            </a:r>
            <a:r>
              <a:rPr dirty="0" smtClean="0" sz="1100" spc="-5">
                <a:latin typeface="Andalus"/>
                <a:cs typeface="Andalus"/>
              </a:rPr>
              <a:t> </a:t>
            </a:r>
            <a:r>
              <a:rPr dirty="0" smtClean="0" sz="1100" spc="0">
                <a:latin typeface="Andalus"/>
                <a:cs typeface="Andalus"/>
              </a:rPr>
              <a:t>Engin</a:t>
            </a:r>
            <a:r>
              <a:rPr dirty="0" smtClean="0" sz="1100" spc="-5">
                <a:latin typeface="Andalus"/>
                <a:cs typeface="Andalus"/>
              </a:rPr>
              <a:t>e</a:t>
            </a:r>
            <a:r>
              <a:rPr dirty="0" smtClean="0" sz="1100" spc="-5">
                <a:latin typeface="Andalus"/>
                <a:cs typeface="Andalus"/>
              </a:rPr>
              <a:t>e</a:t>
            </a:r>
            <a:r>
              <a:rPr dirty="0" smtClean="0" sz="1100" spc="-10">
                <a:latin typeface="Andalus"/>
                <a:cs typeface="Andalus"/>
              </a:rPr>
              <a:t>r</a:t>
            </a:r>
            <a:r>
              <a:rPr dirty="0" smtClean="0" sz="1100" spc="0">
                <a:latin typeface="Andalus"/>
                <a:cs typeface="Andalus"/>
              </a:rPr>
              <a:t>ing</a:t>
            </a:r>
            <a:endParaRPr sz="1100">
              <a:latin typeface="Andalus"/>
              <a:cs typeface="Andalus"/>
            </a:endParaRPr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mtClean="0" sz="1100">
                <a:latin typeface="Andalus"/>
                <a:cs typeface="Andalus"/>
              </a:rPr>
              <a:t>#</a:t>
            </a:fld>
            <a:endParaRPr sz="1100">
              <a:latin typeface="Andalus"/>
              <a:cs typeface="Andalus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/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/>
          <a:p>
            <a:pPr marL="12700">
              <a:lnSpc>
                <a:spcPct val="100000"/>
              </a:lnSpc>
            </a:pPr>
            <a:r>
              <a:rPr dirty="0" smtClean="0" sz="1100">
                <a:latin typeface="Andalus"/>
                <a:cs typeface="Andalus"/>
              </a:rPr>
              <a:t>Com</a:t>
            </a:r>
            <a:r>
              <a:rPr dirty="0" smtClean="0" sz="1100" spc="-10">
                <a:latin typeface="Andalus"/>
                <a:cs typeface="Andalus"/>
              </a:rPr>
              <a:t>m</a:t>
            </a:r>
            <a:r>
              <a:rPr dirty="0" smtClean="0" sz="1100" spc="0">
                <a:latin typeface="Andalus"/>
                <a:cs typeface="Andalus"/>
              </a:rPr>
              <a:t>unic</a:t>
            </a:r>
            <a:r>
              <a:rPr dirty="0" smtClean="0" sz="1100" spc="-5">
                <a:latin typeface="Andalus"/>
                <a:cs typeface="Andalus"/>
              </a:rPr>
              <a:t>a</a:t>
            </a:r>
            <a:r>
              <a:rPr dirty="0" smtClean="0" sz="1100" spc="0">
                <a:latin typeface="Andalus"/>
                <a:cs typeface="Andalus"/>
              </a:rPr>
              <a:t>ti</a:t>
            </a:r>
            <a:r>
              <a:rPr dirty="0" smtClean="0" sz="1100" spc="-15">
                <a:latin typeface="Andalus"/>
                <a:cs typeface="Andalus"/>
              </a:rPr>
              <a:t>o</a:t>
            </a:r>
            <a:r>
              <a:rPr dirty="0" smtClean="0" sz="1100" spc="0">
                <a:latin typeface="Andalus"/>
                <a:cs typeface="Andalus"/>
              </a:rPr>
              <a:t>n </a:t>
            </a:r>
            <a:r>
              <a:rPr dirty="0" smtClean="0" sz="1100" spc="-5">
                <a:latin typeface="Andalus"/>
                <a:cs typeface="Andalus"/>
              </a:rPr>
              <a:t>D</a:t>
            </a:r>
            <a:r>
              <a:rPr dirty="0" smtClean="0" sz="1100" spc="-5">
                <a:latin typeface="Andalus"/>
                <a:cs typeface="Andalus"/>
              </a:rPr>
              <a:t>e</a:t>
            </a:r>
            <a:r>
              <a:rPr dirty="0" smtClean="0" sz="1100" spc="0">
                <a:latin typeface="Andalus"/>
                <a:cs typeface="Andalus"/>
              </a:rPr>
              <a:t>pa</a:t>
            </a:r>
            <a:r>
              <a:rPr dirty="0" smtClean="0" sz="1100" spc="-10">
                <a:latin typeface="Andalus"/>
                <a:cs typeface="Andalus"/>
              </a:rPr>
              <a:t>r</a:t>
            </a:r>
            <a:r>
              <a:rPr dirty="0" smtClean="0" sz="1100" spc="0">
                <a:latin typeface="Andalus"/>
                <a:cs typeface="Andalus"/>
              </a:rPr>
              <a:t>tm</a:t>
            </a:r>
            <a:r>
              <a:rPr dirty="0" smtClean="0" sz="1100" spc="-5">
                <a:latin typeface="Andalus"/>
                <a:cs typeface="Andalus"/>
              </a:rPr>
              <a:t>e</a:t>
            </a:r>
            <a:r>
              <a:rPr dirty="0" smtClean="0" sz="1100" spc="0">
                <a:latin typeface="Andalus"/>
                <a:cs typeface="Andalus"/>
              </a:rPr>
              <a:t>nt</a:t>
            </a:r>
            <a:endParaRPr sz="1100">
              <a:latin typeface="Andalus"/>
              <a:cs typeface="Andalus"/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/>
          <a:p>
            <a:pPr marL="12700">
              <a:lnSpc>
                <a:spcPct val="100000"/>
              </a:lnSpc>
            </a:pPr>
            <a:r>
              <a:rPr dirty="0" smtClean="0" sz="1100">
                <a:latin typeface="Andalus"/>
                <a:cs typeface="Andalus"/>
              </a:rPr>
              <a:t>Diy</a:t>
            </a:r>
            <a:r>
              <a:rPr dirty="0" smtClean="0" sz="1100" spc="-5">
                <a:latin typeface="Andalus"/>
                <a:cs typeface="Andalus"/>
              </a:rPr>
              <a:t>a</a:t>
            </a:r>
            <a:r>
              <a:rPr dirty="0" smtClean="0" sz="1100" spc="0">
                <a:latin typeface="Andalus"/>
                <a:cs typeface="Andalus"/>
              </a:rPr>
              <a:t>la</a:t>
            </a:r>
            <a:r>
              <a:rPr dirty="0" smtClean="0" sz="1100" spc="-10">
                <a:latin typeface="Andalus"/>
                <a:cs typeface="Andalus"/>
              </a:rPr>
              <a:t> </a:t>
            </a:r>
            <a:r>
              <a:rPr dirty="0" smtClean="0" sz="1100" spc="0">
                <a:latin typeface="Andalus"/>
                <a:cs typeface="Andalus"/>
              </a:rPr>
              <a:t>univ</a:t>
            </a:r>
            <a:r>
              <a:rPr dirty="0" smtClean="0" sz="1100" spc="-5">
                <a:latin typeface="Andalus"/>
                <a:cs typeface="Andalus"/>
              </a:rPr>
              <a:t>e</a:t>
            </a:r>
            <a:r>
              <a:rPr dirty="0" smtClean="0" sz="1100" spc="-10">
                <a:latin typeface="Andalus"/>
                <a:cs typeface="Andalus"/>
              </a:rPr>
              <a:t>r</a:t>
            </a:r>
            <a:r>
              <a:rPr dirty="0" smtClean="0" sz="1100" spc="0">
                <a:latin typeface="Andalus"/>
                <a:cs typeface="Andalus"/>
              </a:rPr>
              <a:t>sit</a:t>
            </a:r>
            <a:r>
              <a:rPr dirty="0" smtClean="0" sz="1100" spc="5">
                <a:latin typeface="Andalus"/>
                <a:cs typeface="Andalus"/>
              </a:rPr>
              <a:t>y</a:t>
            </a:r>
            <a:r>
              <a:rPr dirty="0" smtClean="0" sz="1100" spc="0">
                <a:latin typeface="Andalus"/>
                <a:cs typeface="Andalus"/>
              </a:rPr>
              <a:t>-</a:t>
            </a:r>
            <a:r>
              <a:rPr dirty="0" smtClean="0" sz="1100" spc="-15">
                <a:latin typeface="Andalus"/>
                <a:cs typeface="Andalus"/>
              </a:rPr>
              <a:t> </a:t>
            </a:r>
            <a:r>
              <a:rPr dirty="0" smtClean="0" sz="1100" spc="0">
                <a:latin typeface="Andalus"/>
                <a:cs typeface="Andalus"/>
              </a:rPr>
              <a:t>College</a:t>
            </a:r>
            <a:r>
              <a:rPr dirty="0" smtClean="0" sz="1100" spc="-10">
                <a:latin typeface="Andalus"/>
                <a:cs typeface="Andalus"/>
              </a:rPr>
              <a:t> </a:t>
            </a:r>
            <a:r>
              <a:rPr dirty="0" smtClean="0" sz="1100" spc="0">
                <a:latin typeface="Andalus"/>
                <a:cs typeface="Andalus"/>
              </a:rPr>
              <a:t>of</a:t>
            </a:r>
            <a:r>
              <a:rPr dirty="0" smtClean="0" sz="1100" spc="-5">
                <a:latin typeface="Andalus"/>
                <a:cs typeface="Andalus"/>
              </a:rPr>
              <a:t> </a:t>
            </a:r>
            <a:r>
              <a:rPr dirty="0" smtClean="0" sz="1100" spc="0">
                <a:latin typeface="Andalus"/>
                <a:cs typeface="Andalus"/>
              </a:rPr>
              <a:t>Engin</a:t>
            </a:r>
            <a:r>
              <a:rPr dirty="0" smtClean="0" sz="1100" spc="-5">
                <a:latin typeface="Andalus"/>
                <a:cs typeface="Andalus"/>
              </a:rPr>
              <a:t>e</a:t>
            </a:r>
            <a:r>
              <a:rPr dirty="0" smtClean="0" sz="1100" spc="-5">
                <a:latin typeface="Andalus"/>
                <a:cs typeface="Andalus"/>
              </a:rPr>
              <a:t>e</a:t>
            </a:r>
            <a:r>
              <a:rPr dirty="0" smtClean="0" sz="1100" spc="-10">
                <a:latin typeface="Andalus"/>
                <a:cs typeface="Andalus"/>
              </a:rPr>
              <a:t>r</a:t>
            </a:r>
            <a:r>
              <a:rPr dirty="0" smtClean="0" sz="1100" spc="0">
                <a:latin typeface="Andalus"/>
                <a:cs typeface="Andalus"/>
              </a:rPr>
              <a:t>ing</a:t>
            </a:r>
            <a:endParaRPr sz="1100">
              <a:latin typeface="Andalus"/>
              <a:cs typeface="Andalus"/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mtClean="0" sz="1100">
                <a:latin typeface="Andalus"/>
                <a:cs typeface="Andalus"/>
              </a:rPr>
              <a:t>#</a:t>
            </a:fld>
            <a:endParaRPr sz="1100">
              <a:latin typeface="Andalus"/>
              <a:cs typeface="Andalus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/>
          <a:p>
            <a:pPr marL="12700">
              <a:lnSpc>
                <a:spcPct val="100000"/>
              </a:lnSpc>
            </a:pPr>
            <a:r>
              <a:rPr dirty="0" smtClean="0" sz="1100">
                <a:latin typeface="Andalus"/>
                <a:cs typeface="Andalus"/>
              </a:rPr>
              <a:t>Com</a:t>
            </a:r>
            <a:r>
              <a:rPr dirty="0" smtClean="0" sz="1100" spc="-10">
                <a:latin typeface="Andalus"/>
                <a:cs typeface="Andalus"/>
              </a:rPr>
              <a:t>m</a:t>
            </a:r>
            <a:r>
              <a:rPr dirty="0" smtClean="0" sz="1100" spc="0">
                <a:latin typeface="Andalus"/>
                <a:cs typeface="Andalus"/>
              </a:rPr>
              <a:t>unic</a:t>
            </a:r>
            <a:r>
              <a:rPr dirty="0" smtClean="0" sz="1100" spc="-5">
                <a:latin typeface="Andalus"/>
                <a:cs typeface="Andalus"/>
              </a:rPr>
              <a:t>a</a:t>
            </a:r>
            <a:r>
              <a:rPr dirty="0" smtClean="0" sz="1100" spc="0">
                <a:latin typeface="Andalus"/>
                <a:cs typeface="Andalus"/>
              </a:rPr>
              <a:t>ti</a:t>
            </a:r>
            <a:r>
              <a:rPr dirty="0" smtClean="0" sz="1100" spc="-15">
                <a:latin typeface="Andalus"/>
                <a:cs typeface="Andalus"/>
              </a:rPr>
              <a:t>o</a:t>
            </a:r>
            <a:r>
              <a:rPr dirty="0" smtClean="0" sz="1100" spc="0">
                <a:latin typeface="Andalus"/>
                <a:cs typeface="Andalus"/>
              </a:rPr>
              <a:t>n </a:t>
            </a:r>
            <a:r>
              <a:rPr dirty="0" smtClean="0" sz="1100" spc="-5">
                <a:latin typeface="Andalus"/>
                <a:cs typeface="Andalus"/>
              </a:rPr>
              <a:t>D</a:t>
            </a:r>
            <a:r>
              <a:rPr dirty="0" smtClean="0" sz="1100" spc="-5">
                <a:latin typeface="Andalus"/>
                <a:cs typeface="Andalus"/>
              </a:rPr>
              <a:t>e</a:t>
            </a:r>
            <a:r>
              <a:rPr dirty="0" smtClean="0" sz="1100" spc="0">
                <a:latin typeface="Andalus"/>
                <a:cs typeface="Andalus"/>
              </a:rPr>
              <a:t>pa</a:t>
            </a:r>
            <a:r>
              <a:rPr dirty="0" smtClean="0" sz="1100" spc="-10">
                <a:latin typeface="Andalus"/>
                <a:cs typeface="Andalus"/>
              </a:rPr>
              <a:t>r</a:t>
            </a:r>
            <a:r>
              <a:rPr dirty="0" smtClean="0" sz="1100" spc="0">
                <a:latin typeface="Andalus"/>
                <a:cs typeface="Andalus"/>
              </a:rPr>
              <a:t>tm</a:t>
            </a:r>
            <a:r>
              <a:rPr dirty="0" smtClean="0" sz="1100" spc="-5">
                <a:latin typeface="Andalus"/>
                <a:cs typeface="Andalus"/>
              </a:rPr>
              <a:t>e</a:t>
            </a:r>
            <a:r>
              <a:rPr dirty="0" smtClean="0" sz="1100" spc="0">
                <a:latin typeface="Andalus"/>
                <a:cs typeface="Andalus"/>
              </a:rPr>
              <a:t>nt</a:t>
            </a:r>
            <a:endParaRPr sz="1100">
              <a:latin typeface="Andalus"/>
              <a:cs typeface="Andalus"/>
            </a:endParaRPr>
          </a:p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/>
          <a:p>
            <a:pPr marL="12700">
              <a:lnSpc>
                <a:spcPct val="100000"/>
              </a:lnSpc>
            </a:pPr>
            <a:r>
              <a:rPr dirty="0" smtClean="0" sz="1100">
                <a:latin typeface="Andalus"/>
                <a:cs typeface="Andalus"/>
              </a:rPr>
              <a:t>Diy</a:t>
            </a:r>
            <a:r>
              <a:rPr dirty="0" smtClean="0" sz="1100" spc="-5">
                <a:latin typeface="Andalus"/>
                <a:cs typeface="Andalus"/>
              </a:rPr>
              <a:t>a</a:t>
            </a:r>
            <a:r>
              <a:rPr dirty="0" smtClean="0" sz="1100" spc="0">
                <a:latin typeface="Andalus"/>
                <a:cs typeface="Andalus"/>
              </a:rPr>
              <a:t>la</a:t>
            </a:r>
            <a:r>
              <a:rPr dirty="0" smtClean="0" sz="1100" spc="-10">
                <a:latin typeface="Andalus"/>
                <a:cs typeface="Andalus"/>
              </a:rPr>
              <a:t> </a:t>
            </a:r>
            <a:r>
              <a:rPr dirty="0" smtClean="0" sz="1100" spc="0">
                <a:latin typeface="Andalus"/>
                <a:cs typeface="Andalus"/>
              </a:rPr>
              <a:t>univ</a:t>
            </a:r>
            <a:r>
              <a:rPr dirty="0" smtClean="0" sz="1100" spc="-5">
                <a:latin typeface="Andalus"/>
                <a:cs typeface="Andalus"/>
              </a:rPr>
              <a:t>e</a:t>
            </a:r>
            <a:r>
              <a:rPr dirty="0" smtClean="0" sz="1100" spc="-10">
                <a:latin typeface="Andalus"/>
                <a:cs typeface="Andalus"/>
              </a:rPr>
              <a:t>r</a:t>
            </a:r>
            <a:r>
              <a:rPr dirty="0" smtClean="0" sz="1100" spc="0">
                <a:latin typeface="Andalus"/>
                <a:cs typeface="Andalus"/>
              </a:rPr>
              <a:t>sit</a:t>
            </a:r>
            <a:r>
              <a:rPr dirty="0" smtClean="0" sz="1100" spc="5">
                <a:latin typeface="Andalus"/>
                <a:cs typeface="Andalus"/>
              </a:rPr>
              <a:t>y</a:t>
            </a:r>
            <a:r>
              <a:rPr dirty="0" smtClean="0" sz="1100" spc="0">
                <a:latin typeface="Andalus"/>
                <a:cs typeface="Andalus"/>
              </a:rPr>
              <a:t>-</a:t>
            </a:r>
            <a:r>
              <a:rPr dirty="0" smtClean="0" sz="1100" spc="-15">
                <a:latin typeface="Andalus"/>
                <a:cs typeface="Andalus"/>
              </a:rPr>
              <a:t> </a:t>
            </a:r>
            <a:r>
              <a:rPr dirty="0" smtClean="0" sz="1100" spc="0">
                <a:latin typeface="Andalus"/>
                <a:cs typeface="Andalus"/>
              </a:rPr>
              <a:t>College</a:t>
            </a:r>
            <a:r>
              <a:rPr dirty="0" smtClean="0" sz="1100" spc="-10">
                <a:latin typeface="Andalus"/>
                <a:cs typeface="Andalus"/>
              </a:rPr>
              <a:t> </a:t>
            </a:r>
            <a:r>
              <a:rPr dirty="0" smtClean="0" sz="1100" spc="0">
                <a:latin typeface="Andalus"/>
                <a:cs typeface="Andalus"/>
              </a:rPr>
              <a:t>of</a:t>
            </a:r>
            <a:r>
              <a:rPr dirty="0" smtClean="0" sz="1100" spc="-5">
                <a:latin typeface="Andalus"/>
                <a:cs typeface="Andalus"/>
              </a:rPr>
              <a:t> </a:t>
            </a:r>
            <a:r>
              <a:rPr dirty="0" smtClean="0" sz="1100" spc="0">
                <a:latin typeface="Andalus"/>
                <a:cs typeface="Andalus"/>
              </a:rPr>
              <a:t>Engin</a:t>
            </a:r>
            <a:r>
              <a:rPr dirty="0" smtClean="0" sz="1100" spc="-5">
                <a:latin typeface="Andalus"/>
                <a:cs typeface="Andalus"/>
              </a:rPr>
              <a:t>e</a:t>
            </a:r>
            <a:r>
              <a:rPr dirty="0" smtClean="0" sz="1100" spc="-5">
                <a:latin typeface="Andalus"/>
                <a:cs typeface="Andalus"/>
              </a:rPr>
              <a:t>e</a:t>
            </a:r>
            <a:r>
              <a:rPr dirty="0" smtClean="0" sz="1100" spc="-10">
                <a:latin typeface="Andalus"/>
                <a:cs typeface="Andalus"/>
              </a:rPr>
              <a:t>r</a:t>
            </a:r>
            <a:r>
              <a:rPr dirty="0" smtClean="0" sz="1100" spc="0">
                <a:latin typeface="Andalus"/>
                <a:cs typeface="Andalus"/>
              </a:rPr>
              <a:t>ing</a:t>
            </a:r>
            <a:endParaRPr sz="1100">
              <a:latin typeface="Andalus"/>
              <a:cs typeface="Andalus"/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mtClean="0" sz="1100">
                <a:latin typeface="Andalus"/>
                <a:cs typeface="Andalus"/>
              </a:rPr>
              <a:t>#</a:t>
            </a:fld>
            <a:endParaRPr sz="1100">
              <a:latin typeface="Andalus"/>
              <a:cs typeface="Andalu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4.xml"/><Relationship Id="rId4" Type="http://schemas.openxmlformats.org/officeDocument/2006/relationships/slideLayout" Target="../slideLayouts/slideLayout6.xml"/><Relationship Id="rId5" Type="http://schemas.openxmlformats.org/officeDocument/2006/relationships/slideLayout" Target="../slideLayouts/slideLayout7.xml"/><Relationship Id="rId6" Type="http://schemas.openxmlformats.org/officeDocument/2006/relationships/theme" Target="../theme/theme1.xml"/><Relationship Id="rId7" Type="http://schemas.openxmlformats.org/officeDocument/2006/relationships/image" Target="../media/image1.jpg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438912" y="995171"/>
            <a:ext cx="6699250" cy="0"/>
          </a:xfrm>
          <a:custGeom>
            <a:avLst/>
            <a:gdLst/>
            <a:ahLst/>
            <a:cxnLst/>
            <a:rect l="l" t="t" r="r" b="b"/>
            <a:pathLst>
              <a:path w="6699250" h="0">
                <a:moveTo>
                  <a:pt x="0" y="0"/>
                </a:moveTo>
                <a:lnTo>
                  <a:pt x="6699250" y="0"/>
                </a:lnTo>
              </a:path>
            </a:pathLst>
          </a:custGeom>
          <a:ln w="1041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7" name="bk object 17"/>
          <p:cNvSpPr/>
          <p:nvPr/>
        </p:nvSpPr>
        <p:spPr>
          <a:xfrm>
            <a:off x="438912" y="962405"/>
            <a:ext cx="6699250" cy="0"/>
          </a:xfrm>
          <a:custGeom>
            <a:avLst/>
            <a:gdLst/>
            <a:ahLst/>
            <a:cxnLst/>
            <a:rect l="l" t="t" r="r" b="b"/>
            <a:pathLst>
              <a:path w="6699250" h="0">
                <a:moveTo>
                  <a:pt x="0" y="0"/>
                </a:moveTo>
                <a:lnTo>
                  <a:pt x="6699250" y="0"/>
                </a:lnTo>
              </a:path>
            </a:pathLst>
          </a:custGeom>
          <a:ln w="3937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8" name="bk object 18"/>
          <p:cNvSpPr/>
          <p:nvPr/>
        </p:nvSpPr>
        <p:spPr>
          <a:xfrm>
            <a:off x="438912" y="9788346"/>
            <a:ext cx="6699250" cy="0"/>
          </a:xfrm>
          <a:custGeom>
            <a:avLst/>
            <a:gdLst/>
            <a:ahLst/>
            <a:cxnLst/>
            <a:rect l="l" t="t" r="r" b="b"/>
            <a:pathLst>
              <a:path w="6699250" h="0">
                <a:moveTo>
                  <a:pt x="0" y="0"/>
                </a:moveTo>
                <a:lnTo>
                  <a:pt x="6699250" y="0"/>
                </a:lnTo>
              </a:path>
            </a:pathLst>
          </a:custGeom>
          <a:ln w="1041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9" name="bk object 19"/>
          <p:cNvSpPr/>
          <p:nvPr/>
        </p:nvSpPr>
        <p:spPr>
          <a:xfrm>
            <a:off x="438912" y="9821112"/>
            <a:ext cx="6699250" cy="0"/>
          </a:xfrm>
          <a:custGeom>
            <a:avLst/>
            <a:gdLst/>
            <a:ahLst/>
            <a:cxnLst/>
            <a:rect l="l" t="t" r="r" b="b"/>
            <a:pathLst>
              <a:path w="6699250" h="0">
                <a:moveTo>
                  <a:pt x="0" y="0"/>
                </a:moveTo>
                <a:lnTo>
                  <a:pt x="6699250" y="0"/>
                </a:lnTo>
              </a:path>
            </a:pathLst>
          </a:custGeom>
          <a:ln w="3937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0" name="bk object 20"/>
          <p:cNvSpPr/>
          <p:nvPr/>
        </p:nvSpPr>
        <p:spPr>
          <a:xfrm>
            <a:off x="3105911" y="114299"/>
            <a:ext cx="1051560" cy="771144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8047" y="427735"/>
            <a:ext cx="6804850" cy="1710943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047" y="2459482"/>
            <a:ext cx="6804850" cy="7057644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5407404" y="9854386"/>
            <a:ext cx="1671967" cy="191107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>
                <a:latin typeface="Andalus"/>
                <a:cs typeface="Andalus"/>
              </a:rPr>
              <a:t>Com</a:t>
            </a:r>
            <a:r>
              <a:rPr dirty="0" smtClean="0" sz="1100" spc="-10">
                <a:latin typeface="Andalus"/>
                <a:cs typeface="Andalus"/>
              </a:rPr>
              <a:t>m</a:t>
            </a:r>
            <a:r>
              <a:rPr dirty="0" smtClean="0" sz="1100" spc="0">
                <a:latin typeface="Andalus"/>
                <a:cs typeface="Andalus"/>
              </a:rPr>
              <a:t>unic</a:t>
            </a:r>
            <a:r>
              <a:rPr dirty="0" smtClean="0" sz="1100" spc="-5">
                <a:latin typeface="Andalus"/>
                <a:cs typeface="Andalus"/>
              </a:rPr>
              <a:t>a</a:t>
            </a:r>
            <a:r>
              <a:rPr dirty="0" smtClean="0" sz="1100" spc="0">
                <a:latin typeface="Andalus"/>
                <a:cs typeface="Andalus"/>
              </a:rPr>
              <a:t>ti</a:t>
            </a:r>
            <a:r>
              <a:rPr dirty="0" smtClean="0" sz="1100" spc="-15">
                <a:latin typeface="Andalus"/>
                <a:cs typeface="Andalus"/>
              </a:rPr>
              <a:t>o</a:t>
            </a:r>
            <a:r>
              <a:rPr dirty="0" smtClean="0" sz="1100" spc="0">
                <a:latin typeface="Andalus"/>
                <a:cs typeface="Andalus"/>
              </a:rPr>
              <a:t>n </a:t>
            </a:r>
            <a:r>
              <a:rPr dirty="0" smtClean="0" sz="1100" spc="-5">
                <a:latin typeface="Andalus"/>
                <a:cs typeface="Andalus"/>
              </a:rPr>
              <a:t>D</a:t>
            </a:r>
            <a:r>
              <a:rPr dirty="0" smtClean="0" sz="1100" spc="-5">
                <a:latin typeface="Andalus"/>
                <a:cs typeface="Andalus"/>
              </a:rPr>
              <a:t>e</a:t>
            </a:r>
            <a:r>
              <a:rPr dirty="0" smtClean="0" sz="1100" spc="0">
                <a:latin typeface="Andalus"/>
                <a:cs typeface="Andalus"/>
              </a:rPr>
              <a:t>pa</a:t>
            </a:r>
            <a:r>
              <a:rPr dirty="0" smtClean="0" sz="1100" spc="-10">
                <a:latin typeface="Andalus"/>
                <a:cs typeface="Andalus"/>
              </a:rPr>
              <a:t>r</a:t>
            </a:r>
            <a:r>
              <a:rPr dirty="0" smtClean="0" sz="1100" spc="0">
                <a:latin typeface="Andalus"/>
                <a:cs typeface="Andalus"/>
              </a:rPr>
              <a:t>tm</a:t>
            </a:r>
            <a:r>
              <a:rPr dirty="0" smtClean="0" sz="1100" spc="-5">
                <a:latin typeface="Andalus"/>
                <a:cs typeface="Andalus"/>
              </a:rPr>
              <a:t>e</a:t>
            </a:r>
            <a:r>
              <a:rPr dirty="0" smtClean="0" sz="1100" spc="0">
                <a:latin typeface="Andalus"/>
                <a:cs typeface="Andalus"/>
              </a:rPr>
              <a:t>nt</a:t>
            </a:r>
            <a:endParaRPr sz="1100">
              <a:latin typeface="Andalus"/>
              <a:cs typeface="Andalus"/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444500" y="9854386"/>
            <a:ext cx="2398101" cy="191107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>
                <a:latin typeface="Andalus"/>
                <a:cs typeface="Andalus"/>
              </a:rPr>
              <a:t>Diy</a:t>
            </a:r>
            <a:r>
              <a:rPr dirty="0" smtClean="0" sz="1100" spc="-5">
                <a:latin typeface="Andalus"/>
                <a:cs typeface="Andalus"/>
              </a:rPr>
              <a:t>a</a:t>
            </a:r>
            <a:r>
              <a:rPr dirty="0" smtClean="0" sz="1100" spc="0">
                <a:latin typeface="Andalus"/>
                <a:cs typeface="Andalus"/>
              </a:rPr>
              <a:t>la</a:t>
            </a:r>
            <a:r>
              <a:rPr dirty="0" smtClean="0" sz="1100" spc="-10">
                <a:latin typeface="Andalus"/>
                <a:cs typeface="Andalus"/>
              </a:rPr>
              <a:t> </a:t>
            </a:r>
            <a:r>
              <a:rPr dirty="0" smtClean="0" sz="1100" spc="0">
                <a:latin typeface="Andalus"/>
                <a:cs typeface="Andalus"/>
              </a:rPr>
              <a:t>univ</a:t>
            </a:r>
            <a:r>
              <a:rPr dirty="0" smtClean="0" sz="1100" spc="-5">
                <a:latin typeface="Andalus"/>
                <a:cs typeface="Andalus"/>
              </a:rPr>
              <a:t>e</a:t>
            </a:r>
            <a:r>
              <a:rPr dirty="0" smtClean="0" sz="1100" spc="-10">
                <a:latin typeface="Andalus"/>
                <a:cs typeface="Andalus"/>
              </a:rPr>
              <a:t>r</a:t>
            </a:r>
            <a:r>
              <a:rPr dirty="0" smtClean="0" sz="1100" spc="0">
                <a:latin typeface="Andalus"/>
                <a:cs typeface="Andalus"/>
              </a:rPr>
              <a:t>sit</a:t>
            </a:r>
            <a:r>
              <a:rPr dirty="0" smtClean="0" sz="1100" spc="5">
                <a:latin typeface="Andalus"/>
                <a:cs typeface="Andalus"/>
              </a:rPr>
              <a:t>y</a:t>
            </a:r>
            <a:r>
              <a:rPr dirty="0" smtClean="0" sz="1100" spc="0">
                <a:latin typeface="Andalus"/>
                <a:cs typeface="Andalus"/>
              </a:rPr>
              <a:t>-</a:t>
            </a:r>
            <a:r>
              <a:rPr dirty="0" smtClean="0" sz="1100" spc="-15">
                <a:latin typeface="Andalus"/>
                <a:cs typeface="Andalus"/>
              </a:rPr>
              <a:t> </a:t>
            </a:r>
            <a:r>
              <a:rPr dirty="0" smtClean="0" sz="1100" spc="0">
                <a:latin typeface="Andalus"/>
                <a:cs typeface="Andalus"/>
              </a:rPr>
              <a:t>College</a:t>
            </a:r>
            <a:r>
              <a:rPr dirty="0" smtClean="0" sz="1100" spc="-10">
                <a:latin typeface="Andalus"/>
                <a:cs typeface="Andalus"/>
              </a:rPr>
              <a:t> </a:t>
            </a:r>
            <a:r>
              <a:rPr dirty="0" smtClean="0" sz="1100" spc="0">
                <a:latin typeface="Andalus"/>
                <a:cs typeface="Andalus"/>
              </a:rPr>
              <a:t>of</a:t>
            </a:r>
            <a:r>
              <a:rPr dirty="0" smtClean="0" sz="1100" spc="-5">
                <a:latin typeface="Andalus"/>
                <a:cs typeface="Andalus"/>
              </a:rPr>
              <a:t> </a:t>
            </a:r>
            <a:r>
              <a:rPr dirty="0" smtClean="0" sz="1100" spc="0">
                <a:latin typeface="Andalus"/>
                <a:cs typeface="Andalus"/>
              </a:rPr>
              <a:t>Engin</a:t>
            </a:r>
            <a:r>
              <a:rPr dirty="0" smtClean="0" sz="1100" spc="-5">
                <a:latin typeface="Andalus"/>
                <a:cs typeface="Andalus"/>
              </a:rPr>
              <a:t>e</a:t>
            </a:r>
            <a:r>
              <a:rPr dirty="0" smtClean="0" sz="1100" spc="-5">
                <a:latin typeface="Andalus"/>
                <a:cs typeface="Andalus"/>
              </a:rPr>
              <a:t>e</a:t>
            </a:r>
            <a:r>
              <a:rPr dirty="0" smtClean="0" sz="1100" spc="-10">
                <a:latin typeface="Andalus"/>
                <a:cs typeface="Andalus"/>
              </a:rPr>
              <a:t>r</a:t>
            </a:r>
            <a:r>
              <a:rPr dirty="0" smtClean="0" sz="1100" spc="0">
                <a:latin typeface="Andalus"/>
                <a:cs typeface="Andalus"/>
              </a:rPr>
              <a:t>ing</a:t>
            </a:r>
            <a:endParaRPr sz="1100">
              <a:latin typeface="Andalus"/>
              <a:cs typeface="Andalus"/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3716654" y="10066222"/>
            <a:ext cx="128194" cy="191107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mtClean="0" sz="1100">
                <a:latin typeface="Andalus"/>
                <a:cs typeface="Andalus"/>
              </a:rPr>
              <a:t>#</a:t>
            </a:fld>
            <a:endParaRPr sz="1100">
              <a:latin typeface="Andalus"/>
              <a:cs typeface="Andalus"/>
            </a:endParaRPr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g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
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
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
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
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
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jpg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44500" y="480059"/>
            <a:ext cx="6689090" cy="896048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algn="just" marL="12700" marR="5653405">
              <a:lnSpc>
                <a:spcPct val="100000"/>
              </a:lnSpc>
            </a:pPr>
            <a:r>
              <a:rPr dirty="0" smtClean="0" sz="1200">
                <a:latin typeface="Andalus"/>
                <a:cs typeface="Andalus"/>
              </a:rPr>
              <a:t>M</a:t>
            </a:r>
            <a:r>
              <a:rPr dirty="0" smtClean="0" sz="1200" spc="-5">
                <a:latin typeface="Andalus"/>
                <a:cs typeface="Andalus"/>
              </a:rPr>
              <a:t>A</a:t>
            </a:r>
            <a:r>
              <a:rPr dirty="0" smtClean="0" sz="1200" spc="-10">
                <a:latin typeface="Andalus"/>
                <a:cs typeface="Andalus"/>
              </a:rPr>
              <a:t>T</a:t>
            </a:r>
            <a:r>
              <a:rPr dirty="0" smtClean="0" sz="1200" spc="0">
                <a:latin typeface="Andalus"/>
                <a:cs typeface="Andalus"/>
              </a:rPr>
              <a:t>L</a:t>
            </a:r>
            <a:r>
              <a:rPr dirty="0" smtClean="0" sz="1200" spc="-5">
                <a:latin typeface="Andalus"/>
                <a:cs typeface="Andalus"/>
              </a:rPr>
              <a:t>A</a:t>
            </a:r>
            <a:r>
              <a:rPr dirty="0" smtClean="0" sz="1200" spc="-10">
                <a:latin typeface="Andalus"/>
                <a:cs typeface="Andalus"/>
              </a:rPr>
              <a:t>B</a:t>
            </a:r>
            <a:r>
              <a:rPr dirty="0" smtClean="0" sz="1200" spc="-5">
                <a:latin typeface="Andalus"/>
                <a:cs typeface="Andalus"/>
              </a:rPr>
              <a:t> </a:t>
            </a:r>
            <a:r>
              <a:rPr dirty="0" smtClean="0" sz="1200" spc="-5">
                <a:latin typeface="Andalus"/>
                <a:cs typeface="Andalus"/>
              </a:rPr>
              <a:t>lecture</a:t>
            </a:r>
            <a:endParaRPr sz="1200">
              <a:latin typeface="Andalus"/>
              <a:cs typeface="Andalus"/>
            </a:endParaRPr>
          </a:p>
          <a:p>
            <a:pPr algn="just" marL="12700" marR="12700">
              <a:lnSpc>
                <a:spcPct val="100000"/>
              </a:lnSpc>
              <a:spcBef>
                <a:spcPts val="405"/>
              </a:spcBef>
            </a:pPr>
            <a:r>
              <a:rPr dirty="0" smtClean="0" sz="1200" spc="-5">
                <a:latin typeface="Andalus"/>
                <a:cs typeface="Andalus"/>
              </a:rPr>
              <a:t>C</a:t>
            </a:r>
            <a:r>
              <a:rPr dirty="0" smtClean="0" sz="1200" spc="-10">
                <a:latin typeface="Andalus"/>
                <a:cs typeface="Andalus"/>
              </a:rPr>
              <a:t>hap</a:t>
            </a:r>
            <a:r>
              <a:rPr dirty="0" smtClean="0" sz="1200" spc="-10">
                <a:latin typeface="Andalus"/>
                <a:cs typeface="Andalus"/>
              </a:rPr>
              <a:t>t</a:t>
            </a:r>
            <a:r>
              <a:rPr dirty="0" smtClean="0" sz="1200" spc="-5">
                <a:latin typeface="Andalus"/>
                <a:cs typeface="Andalus"/>
              </a:rPr>
              <a:t>er</a:t>
            </a:r>
            <a:r>
              <a:rPr dirty="0" smtClean="0" sz="1200" spc="-5">
                <a:latin typeface="Andalus"/>
                <a:cs typeface="Andalus"/>
              </a:rPr>
              <a:t> Fou</a:t>
            </a:r>
            <a:r>
              <a:rPr dirty="0" smtClean="0" sz="1200" spc="10">
                <a:latin typeface="Andalus"/>
                <a:cs typeface="Andalus"/>
              </a:rPr>
              <a:t>r</a:t>
            </a:r>
            <a:r>
              <a:rPr dirty="0" smtClean="0" sz="1200" spc="-5">
                <a:latin typeface="Andalus"/>
                <a:cs typeface="Andalus"/>
              </a:rPr>
              <a:t>:</a:t>
            </a:r>
            <a:r>
              <a:rPr dirty="0" smtClean="0" sz="1200" spc="-10">
                <a:latin typeface="Andalus"/>
                <a:cs typeface="Andalus"/>
              </a:rPr>
              <a:t> </a:t>
            </a:r>
            <a:r>
              <a:rPr dirty="0" smtClean="0" sz="1200" spc="-10">
                <a:latin typeface="Andalus"/>
                <a:cs typeface="Andalus"/>
              </a:rPr>
              <a:t>Flow</a:t>
            </a:r>
            <a:r>
              <a:rPr dirty="0" smtClean="0" sz="1200" spc="5">
                <a:latin typeface="Andalus"/>
                <a:cs typeface="Andalus"/>
              </a:rPr>
              <a:t> </a:t>
            </a:r>
            <a:r>
              <a:rPr dirty="0" smtClean="0" sz="1200" spc="-20">
                <a:latin typeface="Andalus"/>
                <a:cs typeface="Andalus"/>
              </a:rPr>
              <a:t>C</a:t>
            </a:r>
            <a:r>
              <a:rPr dirty="0" smtClean="0" sz="1200" spc="-10">
                <a:latin typeface="Andalus"/>
                <a:cs typeface="Andalus"/>
              </a:rPr>
              <a:t>o</a:t>
            </a:r>
            <a:r>
              <a:rPr dirty="0" smtClean="0" sz="1200" spc="-5">
                <a:latin typeface="Andalus"/>
                <a:cs typeface="Andalus"/>
              </a:rPr>
              <a:t>n</a:t>
            </a:r>
            <a:r>
              <a:rPr dirty="0" smtClean="0" sz="1200" spc="-5">
                <a:latin typeface="Andalus"/>
                <a:cs typeface="Andalus"/>
              </a:rPr>
              <a:t>trol</a:t>
            </a:r>
            <a:r>
              <a:rPr dirty="0" smtClean="0" sz="1200" spc="-5">
                <a:latin typeface="Andalus"/>
                <a:cs typeface="Andalus"/>
              </a:rPr>
              <a:t>                                                                             </a:t>
            </a:r>
            <a:r>
              <a:rPr dirty="0" smtClean="0" sz="1200" spc="-55">
                <a:latin typeface="Andalus"/>
                <a:cs typeface="Andalus"/>
              </a:rPr>
              <a:t> </a:t>
            </a:r>
            <a:r>
              <a:rPr dirty="0" smtClean="0" sz="1200" spc="5">
                <a:latin typeface="Andalus"/>
                <a:cs typeface="Andalus"/>
              </a:rPr>
              <a:t>A</a:t>
            </a:r>
            <a:r>
              <a:rPr dirty="0" smtClean="0" sz="1200" spc="0">
                <a:latin typeface="Andalus"/>
                <a:cs typeface="Andalus"/>
              </a:rPr>
              <a:t>s</a:t>
            </a:r>
            <a:r>
              <a:rPr dirty="0" smtClean="0" sz="1200" spc="-15">
                <a:latin typeface="Andalus"/>
                <a:cs typeface="Andalus"/>
              </a:rPr>
              <a:t>s</a:t>
            </a:r>
            <a:r>
              <a:rPr dirty="0" smtClean="0" sz="1200" spc="-5">
                <a:latin typeface="Andalus"/>
                <a:cs typeface="Andalus"/>
              </a:rPr>
              <a:t>i</a:t>
            </a:r>
            <a:r>
              <a:rPr dirty="0" smtClean="0" sz="1200" spc="-15">
                <a:latin typeface="Andalus"/>
                <a:cs typeface="Andalus"/>
              </a:rPr>
              <a:t>s</a:t>
            </a:r>
            <a:r>
              <a:rPr dirty="0" smtClean="0" sz="1200" spc="-5">
                <a:latin typeface="Andalus"/>
                <a:cs typeface="Andalus"/>
              </a:rPr>
              <a:t>t</a:t>
            </a:r>
            <a:r>
              <a:rPr dirty="0" smtClean="0" sz="1200" spc="0">
                <a:latin typeface="Andalus"/>
                <a:cs typeface="Andalus"/>
              </a:rPr>
              <a:t>a</a:t>
            </a:r>
            <a:r>
              <a:rPr dirty="0" smtClean="0" sz="1200" spc="-5">
                <a:latin typeface="Andalus"/>
                <a:cs typeface="Andalus"/>
              </a:rPr>
              <a:t>nt</a:t>
            </a:r>
            <a:r>
              <a:rPr dirty="0" smtClean="0" sz="1200" spc="-10">
                <a:latin typeface="Andalus"/>
                <a:cs typeface="Andalus"/>
              </a:rPr>
              <a:t> </a:t>
            </a:r>
            <a:r>
              <a:rPr dirty="0" smtClean="0" sz="1200" spc="-5">
                <a:latin typeface="Andalus"/>
                <a:cs typeface="Andalus"/>
              </a:rPr>
              <a:t>lecture:</a:t>
            </a:r>
            <a:r>
              <a:rPr dirty="0" smtClean="0" sz="1200" spc="5">
                <a:latin typeface="Andalus"/>
                <a:cs typeface="Andalus"/>
              </a:rPr>
              <a:t> </a:t>
            </a:r>
            <a:r>
              <a:rPr dirty="0" smtClean="0" sz="1200" spc="-5">
                <a:latin typeface="Andalus"/>
                <a:cs typeface="Andalus"/>
              </a:rPr>
              <a:t>Ji</a:t>
            </a:r>
            <a:r>
              <a:rPr dirty="0" smtClean="0" sz="1200" spc="-20">
                <a:latin typeface="Andalus"/>
                <a:cs typeface="Andalus"/>
              </a:rPr>
              <a:t>n</a:t>
            </a:r>
            <a:r>
              <a:rPr dirty="0" smtClean="0" sz="1200" spc="-10">
                <a:latin typeface="Andalus"/>
                <a:cs typeface="Andalus"/>
              </a:rPr>
              <a:t>an</a:t>
            </a:r>
            <a:r>
              <a:rPr dirty="0" smtClean="0" sz="1200" spc="-10">
                <a:latin typeface="Andalus"/>
                <a:cs typeface="Andalus"/>
              </a:rPr>
              <a:t> </a:t>
            </a:r>
            <a:r>
              <a:rPr dirty="0" smtClean="0" sz="1200" spc="-10">
                <a:latin typeface="Andalus"/>
                <a:cs typeface="Andalus"/>
              </a:rPr>
              <a:t>N</a:t>
            </a:r>
            <a:r>
              <a:rPr dirty="0" smtClean="0" sz="1200" spc="-5">
                <a:latin typeface="Andalus"/>
                <a:cs typeface="Andalus"/>
              </a:rPr>
              <a:t>.</a:t>
            </a:r>
            <a:r>
              <a:rPr dirty="0" smtClean="0" sz="1200" spc="-5">
                <a:latin typeface="Andalus"/>
                <a:cs typeface="Andalus"/>
              </a:rPr>
              <a:t> </a:t>
            </a:r>
            <a:r>
              <a:rPr dirty="0" smtClean="0" sz="1200" spc="-10">
                <a:latin typeface="Andalus"/>
                <a:cs typeface="Andalus"/>
              </a:rPr>
              <a:t>Sh</a:t>
            </a:r>
            <a:r>
              <a:rPr dirty="0" smtClean="0" sz="1200" spc="0">
                <a:latin typeface="Andalus"/>
                <a:cs typeface="Andalus"/>
              </a:rPr>
              <a:t>e</a:t>
            </a:r>
            <a:r>
              <a:rPr dirty="0" smtClean="0" sz="1200" spc="0">
                <a:latin typeface="Andalus"/>
                <a:cs typeface="Andalus"/>
              </a:rPr>
              <a:t>hab</a:t>
            </a:r>
            <a:endParaRPr sz="1200">
              <a:latin typeface="Andalus"/>
              <a:cs typeface="Andalus"/>
            </a:endParaRPr>
          </a:p>
          <a:p>
            <a:pPr>
              <a:lnSpc>
                <a:spcPts val="950"/>
              </a:lnSpc>
              <a:spcBef>
                <a:spcPts val="20"/>
              </a:spcBef>
            </a:pPr>
            <a:endParaRPr sz="950"/>
          </a:p>
          <a:p>
            <a:pPr algn="ctr" marR="270510">
              <a:lnSpc>
                <a:spcPct val="100000"/>
              </a:lnSpc>
            </a:pPr>
            <a:r>
              <a:rPr dirty="0" smtClean="0" sz="1600" spc="-10">
                <a:latin typeface="Andalus"/>
                <a:cs typeface="Andalus"/>
              </a:rPr>
              <a:t>F</a:t>
            </a:r>
            <a:r>
              <a:rPr dirty="0" smtClean="0" sz="1600" spc="5">
                <a:latin typeface="Andalus"/>
                <a:cs typeface="Andalus"/>
              </a:rPr>
              <a:t>l</a:t>
            </a:r>
            <a:r>
              <a:rPr dirty="0" smtClean="0" sz="1600" spc="-10">
                <a:latin typeface="Andalus"/>
                <a:cs typeface="Andalus"/>
              </a:rPr>
              <a:t>ow</a:t>
            </a:r>
            <a:r>
              <a:rPr dirty="0" smtClean="0" sz="1600" spc="-5">
                <a:latin typeface="Andalus"/>
                <a:cs typeface="Andalus"/>
              </a:rPr>
              <a:t> </a:t>
            </a:r>
            <a:r>
              <a:rPr dirty="0" smtClean="0" sz="1600" spc="-5">
                <a:latin typeface="Andalus"/>
                <a:cs typeface="Andalus"/>
              </a:rPr>
              <a:t>C</a:t>
            </a:r>
            <a:r>
              <a:rPr dirty="0" smtClean="0" sz="1600" spc="-10">
                <a:latin typeface="Andalus"/>
                <a:cs typeface="Andalus"/>
              </a:rPr>
              <a:t>o</a:t>
            </a:r>
            <a:r>
              <a:rPr dirty="0" smtClean="0" sz="1600" spc="-20">
                <a:latin typeface="Andalus"/>
                <a:cs typeface="Andalus"/>
              </a:rPr>
              <a:t>n</a:t>
            </a:r>
            <a:r>
              <a:rPr dirty="0" smtClean="0" sz="1600" spc="-5">
                <a:latin typeface="Andalus"/>
                <a:cs typeface="Andalus"/>
              </a:rPr>
              <a:t>t</a:t>
            </a:r>
            <a:r>
              <a:rPr dirty="0" smtClean="0" sz="1600" spc="5">
                <a:latin typeface="Andalus"/>
                <a:cs typeface="Andalus"/>
              </a:rPr>
              <a:t>r</a:t>
            </a:r>
            <a:r>
              <a:rPr dirty="0" smtClean="0" sz="1600" spc="-10">
                <a:latin typeface="Andalus"/>
                <a:cs typeface="Andalus"/>
              </a:rPr>
              <a:t>ol</a:t>
            </a:r>
            <a:endParaRPr sz="1600">
              <a:latin typeface="Andalus"/>
              <a:cs typeface="Andalus"/>
            </a:endParaRPr>
          </a:p>
          <a:p>
            <a:pPr marL="12700" marR="117475">
              <a:lnSpc>
                <a:spcPct val="127099"/>
              </a:lnSpc>
              <a:spcBef>
                <a:spcPts val="55"/>
              </a:spcBef>
            </a:pPr>
            <a:r>
              <a:rPr dirty="0" smtClean="0" sz="1400">
                <a:latin typeface="Andalus"/>
                <a:cs typeface="Andalus"/>
              </a:rPr>
              <a:t>MA</a:t>
            </a:r>
            <a:r>
              <a:rPr dirty="0" smtClean="0" sz="1400" spc="-10">
                <a:latin typeface="Andalus"/>
                <a:cs typeface="Andalus"/>
              </a:rPr>
              <a:t>T</a:t>
            </a:r>
            <a:r>
              <a:rPr dirty="0" smtClean="0" sz="1400" spc="0">
                <a:latin typeface="Andalus"/>
                <a:cs typeface="Andalus"/>
              </a:rPr>
              <a:t>LAB</a:t>
            </a:r>
            <a:r>
              <a:rPr dirty="0" smtClean="0" sz="1400" spc="-1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p</a:t>
            </a:r>
            <a:r>
              <a:rPr dirty="0" smtClean="0" sz="1400" spc="-10">
                <a:latin typeface="Andalus"/>
                <a:cs typeface="Andalus"/>
              </a:rPr>
              <a:t>r</a:t>
            </a:r>
            <a:r>
              <a:rPr dirty="0" smtClean="0" sz="1400" spc="0">
                <a:latin typeface="Andalus"/>
                <a:cs typeface="Andalus"/>
              </a:rPr>
              <a:t>o</a:t>
            </a:r>
            <a:r>
              <a:rPr dirty="0" smtClean="0" sz="1400" spc="-5">
                <a:latin typeface="Andalus"/>
                <a:cs typeface="Andalus"/>
              </a:rPr>
              <a:t>v</a:t>
            </a:r>
            <a:r>
              <a:rPr dirty="0" smtClean="0" sz="1400" spc="0">
                <a:latin typeface="Andalus"/>
                <a:cs typeface="Andalus"/>
              </a:rPr>
              <a:t>ides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s</a:t>
            </a:r>
            <a:r>
              <a:rPr dirty="0" smtClean="0" sz="1400" spc="-15">
                <a:latin typeface="Andalus"/>
                <a:cs typeface="Andalus"/>
              </a:rPr>
              <a:t>e</a:t>
            </a:r>
            <a:r>
              <a:rPr dirty="0" smtClean="0" sz="1400" spc="0">
                <a:latin typeface="Andalus"/>
                <a:cs typeface="Andalus"/>
              </a:rPr>
              <a:t>ve</a:t>
            </a:r>
            <a:r>
              <a:rPr dirty="0" smtClean="0" sz="1400" spc="-10">
                <a:latin typeface="Andalus"/>
                <a:cs typeface="Andalus"/>
              </a:rPr>
              <a:t>r</a:t>
            </a:r>
            <a:r>
              <a:rPr dirty="0" smtClean="0" sz="1400" spc="0">
                <a:latin typeface="Andalus"/>
                <a:cs typeface="Andalus"/>
              </a:rPr>
              <a:t>al</a:t>
            </a:r>
            <a:r>
              <a:rPr dirty="0" smtClean="0" sz="1400" spc="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t</a:t>
            </a:r>
            <a:r>
              <a:rPr dirty="0" smtClean="0" sz="1400" spc="-5">
                <a:latin typeface="Andalus"/>
                <a:cs typeface="Andalus"/>
              </a:rPr>
              <a:t>o</a:t>
            </a:r>
            <a:r>
              <a:rPr dirty="0" smtClean="0" sz="1400" spc="0">
                <a:latin typeface="Andalus"/>
                <a:cs typeface="Andalus"/>
              </a:rPr>
              <a:t>o</a:t>
            </a:r>
            <a:r>
              <a:rPr dirty="0" smtClean="0" sz="1400" spc="-15">
                <a:latin typeface="Andalus"/>
                <a:cs typeface="Andalus"/>
              </a:rPr>
              <a:t>l</a:t>
            </a:r>
            <a:r>
              <a:rPr dirty="0" smtClean="0" sz="1400" spc="0">
                <a:latin typeface="Andalus"/>
                <a:cs typeface="Andalus"/>
              </a:rPr>
              <a:t>s</a:t>
            </a:r>
            <a:r>
              <a:rPr dirty="0" smtClean="0" sz="1400" spc="5">
                <a:latin typeface="Andalus"/>
                <a:cs typeface="Andalus"/>
              </a:rPr>
              <a:t> </a:t>
            </a:r>
            <a:r>
              <a:rPr dirty="0" smtClean="0" sz="1400" spc="-15">
                <a:latin typeface="Andalus"/>
                <a:cs typeface="Andalus"/>
              </a:rPr>
              <a:t>t</a:t>
            </a:r>
            <a:r>
              <a:rPr dirty="0" smtClean="0" sz="1400" spc="0">
                <a:latin typeface="Andalus"/>
                <a:cs typeface="Andalus"/>
              </a:rPr>
              <a:t>hat</a:t>
            </a:r>
            <a:r>
              <a:rPr dirty="0" smtClean="0" sz="1400" spc="5">
                <a:latin typeface="Andalus"/>
                <a:cs typeface="Andalus"/>
              </a:rPr>
              <a:t> </a:t>
            </a:r>
            <a:r>
              <a:rPr dirty="0" smtClean="0" sz="1400" spc="-20">
                <a:latin typeface="Andalus"/>
                <a:cs typeface="Andalus"/>
              </a:rPr>
              <a:t>c</a:t>
            </a:r>
            <a:r>
              <a:rPr dirty="0" smtClean="0" sz="1400" spc="0">
                <a:latin typeface="Andalus"/>
                <a:cs typeface="Andalus"/>
              </a:rPr>
              <a:t>an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-10">
                <a:latin typeface="Andalus"/>
                <a:cs typeface="Andalus"/>
              </a:rPr>
              <a:t>b</a:t>
            </a:r>
            <a:r>
              <a:rPr dirty="0" smtClean="0" sz="1400" spc="0">
                <a:latin typeface="Andalus"/>
                <a:cs typeface="Andalus"/>
              </a:rPr>
              <a:t>e </a:t>
            </a:r>
            <a:r>
              <a:rPr dirty="0" smtClean="0" sz="1400" spc="5">
                <a:latin typeface="Andalus"/>
                <a:cs typeface="Andalus"/>
              </a:rPr>
              <a:t>u</a:t>
            </a:r>
            <a:r>
              <a:rPr dirty="0" smtClean="0" sz="1400" spc="0">
                <a:latin typeface="Andalus"/>
                <a:cs typeface="Andalus"/>
              </a:rPr>
              <a:t>s</a:t>
            </a:r>
            <a:r>
              <a:rPr dirty="0" smtClean="0" sz="1400" spc="-15">
                <a:latin typeface="Andalus"/>
                <a:cs typeface="Andalus"/>
              </a:rPr>
              <a:t>e</a:t>
            </a:r>
            <a:r>
              <a:rPr dirty="0" smtClean="0" sz="1400" spc="0">
                <a:latin typeface="Andalus"/>
                <a:cs typeface="Andalus"/>
              </a:rPr>
              <a:t>d</a:t>
            </a:r>
            <a:r>
              <a:rPr dirty="0" smtClean="0" sz="1400" spc="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to</a:t>
            </a:r>
            <a:r>
              <a:rPr dirty="0" smtClean="0" sz="1400" spc="-15">
                <a:latin typeface="Andalus"/>
                <a:cs typeface="Andalus"/>
              </a:rPr>
              <a:t> </a:t>
            </a:r>
            <a:r>
              <a:rPr dirty="0" smtClean="0" sz="1400" spc="-10">
                <a:latin typeface="Andalus"/>
                <a:cs typeface="Andalus"/>
              </a:rPr>
              <a:t>c</a:t>
            </a:r>
            <a:r>
              <a:rPr dirty="0" smtClean="0" sz="1400" spc="0">
                <a:latin typeface="Andalus"/>
                <a:cs typeface="Andalus"/>
              </a:rPr>
              <a:t>ont</a:t>
            </a:r>
            <a:r>
              <a:rPr dirty="0" smtClean="0" sz="1400" spc="-5">
                <a:latin typeface="Andalus"/>
                <a:cs typeface="Andalus"/>
              </a:rPr>
              <a:t>r</a:t>
            </a:r>
            <a:r>
              <a:rPr dirty="0" smtClean="0" sz="1400" spc="0">
                <a:latin typeface="Andalus"/>
                <a:cs typeface="Andalus"/>
              </a:rPr>
              <a:t>ol</a:t>
            </a:r>
            <a:r>
              <a:rPr dirty="0" smtClean="0" sz="1400" spc="5">
                <a:latin typeface="Andalus"/>
                <a:cs typeface="Andalus"/>
              </a:rPr>
              <a:t> </a:t>
            </a:r>
            <a:r>
              <a:rPr dirty="0" smtClean="0" sz="1400" spc="-15">
                <a:latin typeface="Andalus"/>
                <a:cs typeface="Andalus"/>
              </a:rPr>
              <a:t>t</a:t>
            </a:r>
            <a:r>
              <a:rPr dirty="0" smtClean="0" sz="1400" spc="0">
                <a:latin typeface="Andalus"/>
                <a:cs typeface="Andalus"/>
              </a:rPr>
              <a:t>he</a:t>
            </a:r>
            <a:r>
              <a:rPr dirty="0" smtClean="0" sz="1400" spc="-1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flow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of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a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p</a:t>
            </a:r>
            <a:r>
              <a:rPr dirty="0" smtClean="0" sz="1400" spc="-10">
                <a:latin typeface="Andalus"/>
                <a:cs typeface="Andalus"/>
              </a:rPr>
              <a:t>r</a:t>
            </a:r>
            <a:r>
              <a:rPr dirty="0" smtClean="0" sz="1400" spc="0">
                <a:latin typeface="Andalus"/>
                <a:cs typeface="Andalus"/>
              </a:rPr>
              <a:t>ogram</a:t>
            </a:r>
            <a:r>
              <a:rPr dirty="0" smtClean="0" sz="1400" spc="2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(</a:t>
            </a:r>
            <a:r>
              <a:rPr dirty="0" smtClean="0" sz="1400" spc="-15">
                <a:latin typeface="Andalus"/>
                <a:cs typeface="Andalus"/>
              </a:rPr>
              <a:t>s</a:t>
            </a:r>
            <a:r>
              <a:rPr dirty="0" smtClean="0" sz="1400" spc="-10">
                <a:latin typeface="Andalus"/>
                <a:cs typeface="Andalus"/>
              </a:rPr>
              <a:t>c</a:t>
            </a:r>
            <a:r>
              <a:rPr dirty="0" smtClean="0" sz="1400" spc="0">
                <a:latin typeface="Andalus"/>
                <a:cs typeface="Andalus"/>
              </a:rPr>
              <a:t>ript or</a:t>
            </a:r>
            <a:r>
              <a:rPr dirty="0" smtClean="0" sz="1400" spc="0">
                <a:latin typeface="Andalus"/>
                <a:cs typeface="Andalus"/>
              </a:rPr>
              <a:t> f</a:t>
            </a:r>
            <a:r>
              <a:rPr dirty="0" smtClean="0" sz="1400" spc="-10">
                <a:latin typeface="Andalus"/>
                <a:cs typeface="Andalus"/>
              </a:rPr>
              <a:t>u</a:t>
            </a:r>
            <a:r>
              <a:rPr dirty="0" smtClean="0" sz="1400" spc="0">
                <a:latin typeface="Andalus"/>
                <a:cs typeface="Andalus"/>
              </a:rPr>
              <a:t>n</a:t>
            </a:r>
            <a:r>
              <a:rPr dirty="0" smtClean="0" sz="1400" spc="-10">
                <a:latin typeface="Andalus"/>
                <a:cs typeface="Andalus"/>
              </a:rPr>
              <a:t>c</a:t>
            </a:r>
            <a:r>
              <a:rPr dirty="0" smtClean="0" sz="1400" spc="0">
                <a:latin typeface="Andalus"/>
                <a:cs typeface="Andalus"/>
              </a:rPr>
              <a:t>tion):</a:t>
            </a:r>
            <a:endParaRPr sz="1400">
              <a:latin typeface="Andalus"/>
              <a:cs typeface="Andalus"/>
            </a:endParaRPr>
          </a:p>
          <a:p>
            <a:pPr marL="469900" indent="-229235">
              <a:lnSpc>
                <a:spcPct val="100000"/>
              </a:lnSpc>
              <a:spcBef>
                <a:spcPts val="455"/>
              </a:spcBef>
              <a:buFont typeface="Wingdings"/>
              <a:buChar char=""/>
              <a:tabLst>
                <a:tab pos="469900" algn="l"/>
              </a:tabLst>
            </a:pPr>
            <a:r>
              <a:rPr dirty="0" smtClean="0" sz="1400" spc="0">
                <a:latin typeface="Andalus"/>
                <a:cs typeface="Andalus"/>
              </a:rPr>
              <a:t>if statement</a:t>
            </a:r>
            <a:endParaRPr sz="1400">
              <a:latin typeface="Andalus"/>
              <a:cs typeface="Andalus"/>
            </a:endParaRPr>
          </a:p>
          <a:p>
            <a:pPr marL="469900" indent="-229235">
              <a:lnSpc>
                <a:spcPct val="100000"/>
              </a:lnSpc>
              <a:spcBef>
                <a:spcPts val="455"/>
              </a:spcBef>
              <a:buFont typeface="Wingdings"/>
              <a:buChar char=""/>
              <a:tabLst>
                <a:tab pos="469900" algn="l"/>
              </a:tabLst>
            </a:pPr>
            <a:r>
              <a:rPr dirty="0" smtClean="0" sz="1400" spc="0">
                <a:latin typeface="Andalus"/>
                <a:cs typeface="Andalus"/>
              </a:rPr>
              <a:t>i</a:t>
            </a:r>
            <a:r>
              <a:rPr dirty="0" smtClean="0" sz="1400" spc="5">
                <a:latin typeface="Andalus"/>
                <a:cs typeface="Andalus"/>
              </a:rPr>
              <a:t>f</a:t>
            </a:r>
            <a:r>
              <a:rPr dirty="0" smtClean="0" sz="1400" spc="-5">
                <a:latin typeface="Andalus"/>
                <a:cs typeface="Andalus"/>
              </a:rPr>
              <a:t>-</a:t>
            </a:r>
            <a:r>
              <a:rPr dirty="0" smtClean="0" sz="1400" spc="0">
                <a:latin typeface="Andalus"/>
                <a:cs typeface="Andalus"/>
              </a:rPr>
              <a:t>else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stat</a:t>
            </a:r>
            <a:r>
              <a:rPr dirty="0" smtClean="0" sz="1400" spc="-15">
                <a:latin typeface="Andalus"/>
                <a:cs typeface="Andalus"/>
              </a:rPr>
              <a:t>e</a:t>
            </a:r>
            <a:r>
              <a:rPr dirty="0" smtClean="0" sz="1400" spc="0">
                <a:latin typeface="Andalus"/>
                <a:cs typeface="Andalus"/>
              </a:rPr>
              <a:t>ment.</a:t>
            </a:r>
            <a:endParaRPr sz="1400">
              <a:latin typeface="Andalus"/>
              <a:cs typeface="Andalus"/>
            </a:endParaRPr>
          </a:p>
          <a:p>
            <a:pPr marL="469900" indent="-229235">
              <a:lnSpc>
                <a:spcPct val="100000"/>
              </a:lnSpc>
              <a:spcBef>
                <a:spcPts val="455"/>
              </a:spcBef>
              <a:buFont typeface="Wingdings"/>
              <a:buChar char=""/>
              <a:tabLst>
                <a:tab pos="469900" algn="l"/>
              </a:tabLst>
            </a:pPr>
            <a:r>
              <a:rPr dirty="0" smtClean="0" sz="1400" spc="0">
                <a:latin typeface="Andalus"/>
                <a:cs typeface="Andalus"/>
              </a:rPr>
              <a:t>i</a:t>
            </a:r>
            <a:r>
              <a:rPr dirty="0" smtClean="0" sz="1400" spc="5">
                <a:latin typeface="Andalus"/>
                <a:cs typeface="Andalus"/>
              </a:rPr>
              <a:t>f</a:t>
            </a:r>
            <a:r>
              <a:rPr dirty="0" smtClean="0" sz="1400" spc="-5">
                <a:latin typeface="Andalus"/>
                <a:cs typeface="Andalus"/>
              </a:rPr>
              <a:t>-</a:t>
            </a:r>
            <a:r>
              <a:rPr dirty="0" smtClean="0" sz="1400" spc="0">
                <a:latin typeface="Andalus"/>
                <a:cs typeface="Andalus"/>
              </a:rPr>
              <a:t>els</a:t>
            </a:r>
            <a:r>
              <a:rPr dirty="0" smtClean="0" sz="1400" spc="-10">
                <a:latin typeface="Andalus"/>
                <a:cs typeface="Andalus"/>
              </a:rPr>
              <a:t>e</a:t>
            </a:r>
            <a:r>
              <a:rPr dirty="0" smtClean="0" sz="1400" spc="0">
                <a:latin typeface="Andalus"/>
                <a:cs typeface="Andalus"/>
              </a:rPr>
              <a:t>if stat</a:t>
            </a:r>
            <a:r>
              <a:rPr dirty="0" smtClean="0" sz="1400" spc="-5">
                <a:latin typeface="Andalus"/>
                <a:cs typeface="Andalus"/>
              </a:rPr>
              <a:t>e</a:t>
            </a:r>
            <a:r>
              <a:rPr dirty="0" smtClean="0" sz="1400" spc="0">
                <a:latin typeface="Andalus"/>
                <a:cs typeface="Andalus"/>
              </a:rPr>
              <a:t>m</a:t>
            </a:r>
            <a:r>
              <a:rPr dirty="0" smtClean="0" sz="1400" spc="-15">
                <a:latin typeface="Andalus"/>
                <a:cs typeface="Andalus"/>
              </a:rPr>
              <a:t>e</a:t>
            </a:r>
            <a:r>
              <a:rPr dirty="0" smtClean="0" sz="1400" spc="0">
                <a:latin typeface="Andalus"/>
                <a:cs typeface="Andalus"/>
              </a:rPr>
              <a:t>nt.</a:t>
            </a:r>
            <a:endParaRPr sz="1400">
              <a:latin typeface="Andalus"/>
              <a:cs typeface="Andalus"/>
            </a:endParaRPr>
          </a:p>
          <a:p>
            <a:pPr marL="469900" indent="-229235">
              <a:lnSpc>
                <a:spcPct val="100000"/>
              </a:lnSpc>
              <a:spcBef>
                <a:spcPts val="455"/>
              </a:spcBef>
              <a:buFont typeface="Wingdings"/>
              <a:buChar char=""/>
              <a:tabLst>
                <a:tab pos="469900" algn="l"/>
              </a:tabLst>
            </a:pPr>
            <a:r>
              <a:rPr dirty="0" smtClean="0" sz="1400" spc="0">
                <a:latin typeface="Andalus"/>
                <a:cs typeface="Andalus"/>
              </a:rPr>
              <a:t>s</a:t>
            </a:r>
            <a:r>
              <a:rPr dirty="0" smtClean="0" sz="1400" spc="5">
                <a:latin typeface="Andalus"/>
                <a:cs typeface="Andalus"/>
              </a:rPr>
              <a:t>w</a:t>
            </a:r>
            <a:r>
              <a:rPr dirty="0" smtClean="0" sz="1400" spc="0">
                <a:latin typeface="Andalus"/>
                <a:cs typeface="Andalus"/>
              </a:rPr>
              <a:t>itch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-10">
                <a:latin typeface="Andalus"/>
                <a:cs typeface="Andalus"/>
              </a:rPr>
              <a:t>a</a:t>
            </a:r>
            <a:r>
              <a:rPr dirty="0" smtClean="0" sz="1400" spc="0">
                <a:latin typeface="Andalus"/>
                <a:cs typeface="Andalus"/>
              </a:rPr>
              <a:t>nd</a:t>
            </a:r>
            <a:r>
              <a:rPr dirty="0" smtClean="0" sz="1400" spc="5">
                <a:latin typeface="Andalus"/>
                <a:cs typeface="Andalus"/>
              </a:rPr>
              <a:t> </a:t>
            </a:r>
            <a:r>
              <a:rPr dirty="0" smtClean="0" sz="1400" spc="-10">
                <a:latin typeface="Andalus"/>
                <a:cs typeface="Andalus"/>
              </a:rPr>
              <a:t>c</a:t>
            </a:r>
            <a:r>
              <a:rPr dirty="0" smtClean="0" sz="1400" spc="0">
                <a:latin typeface="Andalus"/>
                <a:cs typeface="Andalus"/>
              </a:rPr>
              <a:t>a</a:t>
            </a:r>
            <a:r>
              <a:rPr dirty="0" smtClean="0" sz="1400" spc="5">
                <a:latin typeface="Andalus"/>
                <a:cs typeface="Andalus"/>
              </a:rPr>
              <a:t>s</a:t>
            </a:r>
            <a:r>
              <a:rPr dirty="0" smtClean="0" sz="1400" spc="0">
                <a:latin typeface="Andalus"/>
                <a:cs typeface="Andalus"/>
              </a:rPr>
              <a:t>e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stat</a:t>
            </a:r>
            <a:r>
              <a:rPr dirty="0" smtClean="0" sz="1400" spc="-15">
                <a:latin typeface="Andalus"/>
                <a:cs typeface="Andalus"/>
              </a:rPr>
              <a:t>e</a:t>
            </a:r>
            <a:r>
              <a:rPr dirty="0" smtClean="0" sz="1400" spc="0">
                <a:latin typeface="Andalus"/>
                <a:cs typeface="Andalus"/>
              </a:rPr>
              <a:t>ment.</a:t>
            </a:r>
            <a:endParaRPr sz="1400">
              <a:latin typeface="Andalus"/>
              <a:cs typeface="Andalus"/>
            </a:endParaRPr>
          </a:p>
          <a:p>
            <a:pPr marL="469900" indent="-229235">
              <a:lnSpc>
                <a:spcPct val="100000"/>
              </a:lnSpc>
              <a:spcBef>
                <a:spcPts val="455"/>
              </a:spcBef>
              <a:buFont typeface="Wingdings"/>
              <a:buChar char=""/>
              <a:tabLst>
                <a:tab pos="469900" algn="l"/>
              </a:tabLst>
            </a:pPr>
            <a:r>
              <a:rPr dirty="0" smtClean="0" sz="1400" spc="0">
                <a:latin typeface="Andalus"/>
                <a:cs typeface="Andalus"/>
              </a:rPr>
              <a:t>for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lo</a:t>
            </a:r>
            <a:r>
              <a:rPr dirty="0" smtClean="0" sz="1400" spc="-5">
                <a:latin typeface="Andalus"/>
                <a:cs typeface="Andalus"/>
              </a:rPr>
              <a:t>o</a:t>
            </a:r>
            <a:r>
              <a:rPr dirty="0" smtClean="0" sz="1400" spc="0">
                <a:latin typeface="Andalus"/>
                <a:cs typeface="Andalus"/>
              </a:rPr>
              <a:t>p </a:t>
            </a:r>
            <a:r>
              <a:rPr dirty="0" smtClean="0" sz="1400" spc="5">
                <a:latin typeface="Andalus"/>
                <a:cs typeface="Andalus"/>
              </a:rPr>
              <a:t>s</a:t>
            </a:r>
            <a:r>
              <a:rPr dirty="0" smtClean="0" sz="1400" spc="0">
                <a:latin typeface="Andalus"/>
                <a:cs typeface="Andalus"/>
              </a:rPr>
              <a:t>tat</a:t>
            </a:r>
            <a:r>
              <a:rPr dirty="0" smtClean="0" sz="1400" spc="-15">
                <a:latin typeface="Andalus"/>
                <a:cs typeface="Andalus"/>
              </a:rPr>
              <a:t>e</a:t>
            </a:r>
            <a:r>
              <a:rPr dirty="0" smtClean="0" sz="1400" spc="0">
                <a:latin typeface="Andalus"/>
                <a:cs typeface="Andalus"/>
              </a:rPr>
              <a:t>ment.</a:t>
            </a:r>
            <a:endParaRPr sz="1400">
              <a:latin typeface="Andalus"/>
              <a:cs typeface="Andalus"/>
            </a:endParaRPr>
          </a:p>
          <a:p>
            <a:pPr marL="469900" indent="-229235">
              <a:lnSpc>
                <a:spcPct val="100000"/>
              </a:lnSpc>
              <a:spcBef>
                <a:spcPts val="455"/>
              </a:spcBef>
              <a:buFont typeface="Wingdings"/>
              <a:buChar char=""/>
              <a:tabLst>
                <a:tab pos="469900" algn="l"/>
              </a:tabLst>
            </a:pPr>
            <a:r>
              <a:rPr dirty="0" smtClean="0" sz="1400" spc="0">
                <a:latin typeface="Andalus"/>
                <a:cs typeface="Andalus"/>
              </a:rPr>
              <a:t>w</a:t>
            </a:r>
            <a:r>
              <a:rPr dirty="0" smtClean="0" sz="1400" spc="5">
                <a:latin typeface="Andalus"/>
                <a:cs typeface="Andalus"/>
              </a:rPr>
              <a:t>h</a:t>
            </a:r>
            <a:r>
              <a:rPr dirty="0" smtClean="0" sz="1400" spc="-10">
                <a:latin typeface="Andalus"/>
                <a:cs typeface="Andalus"/>
              </a:rPr>
              <a:t>i</a:t>
            </a:r>
            <a:r>
              <a:rPr dirty="0" smtClean="0" sz="1400" spc="0">
                <a:latin typeface="Andalus"/>
                <a:cs typeface="Andalus"/>
              </a:rPr>
              <a:t>le</a:t>
            </a:r>
            <a:r>
              <a:rPr dirty="0" smtClean="0" sz="1400" spc="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lo</a:t>
            </a:r>
            <a:r>
              <a:rPr dirty="0" smtClean="0" sz="1400" spc="-5">
                <a:latin typeface="Andalus"/>
                <a:cs typeface="Andalus"/>
              </a:rPr>
              <a:t>o</a:t>
            </a:r>
            <a:r>
              <a:rPr dirty="0" smtClean="0" sz="1400" spc="0">
                <a:latin typeface="Andalus"/>
                <a:cs typeface="Andalus"/>
              </a:rPr>
              <a:t>p</a:t>
            </a:r>
            <a:r>
              <a:rPr dirty="0" smtClean="0" sz="1400" spc="-10">
                <a:latin typeface="Andalus"/>
                <a:cs typeface="Andalus"/>
              </a:rPr>
              <a:t>s</a:t>
            </a:r>
            <a:r>
              <a:rPr dirty="0" smtClean="0" sz="1400" spc="0">
                <a:latin typeface="Andalus"/>
                <a:cs typeface="Andalus"/>
              </a:rPr>
              <a:t>.</a:t>
            </a:r>
            <a:endParaRPr sz="1400">
              <a:latin typeface="Andalus"/>
              <a:cs typeface="Andalus"/>
            </a:endParaRPr>
          </a:p>
          <a:p>
            <a:pPr marL="469900" indent="-229235">
              <a:lnSpc>
                <a:spcPct val="100000"/>
              </a:lnSpc>
              <a:spcBef>
                <a:spcPts val="470"/>
              </a:spcBef>
              <a:buFont typeface="Wingdings"/>
              <a:buChar char=""/>
              <a:tabLst>
                <a:tab pos="469900" algn="l"/>
              </a:tabLst>
            </a:pPr>
            <a:r>
              <a:rPr dirty="0" smtClean="0" sz="1400" spc="-10">
                <a:latin typeface="Andalus"/>
                <a:cs typeface="Andalus"/>
              </a:rPr>
              <a:t>c</a:t>
            </a:r>
            <a:r>
              <a:rPr dirty="0" smtClean="0" sz="1400" spc="0">
                <a:latin typeface="Andalus"/>
                <a:cs typeface="Andalus"/>
              </a:rPr>
              <a:t>onti</a:t>
            </a:r>
            <a:r>
              <a:rPr dirty="0" smtClean="0" sz="1400" spc="5">
                <a:latin typeface="Andalus"/>
                <a:cs typeface="Andalus"/>
              </a:rPr>
              <a:t>n</a:t>
            </a:r>
            <a:r>
              <a:rPr dirty="0" smtClean="0" sz="1400" spc="0">
                <a:latin typeface="Andalus"/>
                <a:cs typeface="Andalus"/>
              </a:rPr>
              <a:t>ue</a:t>
            </a:r>
            <a:r>
              <a:rPr dirty="0" smtClean="0" sz="1400" spc="-1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statem</a:t>
            </a:r>
            <a:r>
              <a:rPr dirty="0" smtClean="0" sz="1400" spc="-15">
                <a:latin typeface="Andalus"/>
                <a:cs typeface="Andalus"/>
              </a:rPr>
              <a:t>e</a:t>
            </a:r>
            <a:r>
              <a:rPr dirty="0" smtClean="0" sz="1400" spc="0">
                <a:latin typeface="Andalus"/>
                <a:cs typeface="Andalus"/>
              </a:rPr>
              <a:t>nt.</a:t>
            </a:r>
            <a:endParaRPr sz="1400">
              <a:latin typeface="Andalus"/>
              <a:cs typeface="Andalus"/>
            </a:endParaRPr>
          </a:p>
          <a:p>
            <a:pPr marL="469900" indent="-229235">
              <a:lnSpc>
                <a:spcPct val="100000"/>
              </a:lnSpc>
              <a:spcBef>
                <a:spcPts val="455"/>
              </a:spcBef>
              <a:buFont typeface="Wingdings"/>
              <a:buChar char=""/>
              <a:tabLst>
                <a:tab pos="469900" algn="l"/>
              </a:tabLst>
            </a:pPr>
            <a:r>
              <a:rPr dirty="0" smtClean="0" sz="1400" spc="0">
                <a:latin typeface="Andalus"/>
                <a:cs typeface="Andalus"/>
              </a:rPr>
              <a:t>break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statem</a:t>
            </a:r>
            <a:r>
              <a:rPr dirty="0" smtClean="0" sz="1400" spc="-15">
                <a:latin typeface="Andalus"/>
                <a:cs typeface="Andalus"/>
              </a:rPr>
              <a:t>e</a:t>
            </a:r>
            <a:r>
              <a:rPr dirty="0" smtClean="0" sz="1400" spc="0">
                <a:latin typeface="Andalus"/>
                <a:cs typeface="Andalus"/>
              </a:rPr>
              <a:t>nt.</a:t>
            </a:r>
            <a:endParaRPr sz="1400">
              <a:latin typeface="Andalus"/>
              <a:cs typeface="Andalus"/>
            </a:endParaRPr>
          </a:p>
          <a:p>
            <a:pPr algn="just" lvl="1" marL="289560" marR="4951730" indent="-277495">
              <a:lnSpc>
                <a:spcPct val="100000"/>
              </a:lnSpc>
              <a:spcBef>
                <a:spcPts val="455"/>
              </a:spcBef>
              <a:buFont typeface="Andalus"/>
              <a:buAutoNum type="arabicPeriod"/>
              <a:tabLst>
                <a:tab pos="289560" algn="l"/>
              </a:tabLst>
            </a:pPr>
            <a:r>
              <a:rPr dirty="0" smtClean="0" sz="1400">
                <a:latin typeface="Andalus"/>
                <a:cs typeface="Andalus"/>
              </a:rPr>
              <a:t>Con</a:t>
            </a:r>
            <a:r>
              <a:rPr dirty="0" smtClean="0" sz="1400" spc="-10">
                <a:latin typeface="Andalus"/>
                <a:cs typeface="Andalus"/>
              </a:rPr>
              <a:t>d</a:t>
            </a:r>
            <a:r>
              <a:rPr dirty="0" smtClean="0" sz="1400" spc="0">
                <a:latin typeface="Andalus"/>
                <a:cs typeface="Andalus"/>
              </a:rPr>
              <a:t>it</a:t>
            </a:r>
            <a:r>
              <a:rPr dirty="0" smtClean="0" sz="1400" spc="5">
                <a:latin typeface="Andalus"/>
                <a:cs typeface="Andalus"/>
              </a:rPr>
              <a:t>i</a:t>
            </a:r>
            <a:r>
              <a:rPr dirty="0" smtClean="0" sz="1400" spc="0">
                <a:latin typeface="Andalus"/>
                <a:cs typeface="Andalus"/>
              </a:rPr>
              <a:t>o</a:t>
            </a:r>
            <a:r>
              <a:rPr dirty="0" smtClean="0" sz="1400" spc="-15">
                <a:latin typeface="Andalus"/>
                <a:cs typeface="Andalus"/>
              </a:rPr>
              <a:t>n</a:t>
            </a:r>
            <a:r>
              <a:rPr dirty="0" smtClean="0" sz="1400" spc="0">
                <a:latin typeface="Andalus"/>
                <a:cs typeface="Andalus"/>
              </a:rPr>
              <a:t>al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Con</a:t>
            </a:r>
            <a:r>
              <a:rPr dirty="0" smtClean="0" sz="1400" spc="-15">
                <a:latin typeface="Andalus"/>
                <a:cs typeface="Andalus"/>
              </a:rPr>
              <a:t>t</a:t>
            </a:r>
            <a:r>
              <a:rPr dirty="0" smtClean="0" sz="1400" spc="0">
                <a:latin typeface="Andalus"/>
                <a:cs typeface="Andalus"/>
              </a:rPr>
              <a:t>r</a:t>
            </a:r>
            <a:r>
              <a:rPr dirty="0" smtClean="0" sz="1400" spc="-10">
                <a:latin typeface="Andalus"/>
                <a:cs typeface="Andalus"/>
              </a:rPr>
              <a:t>o</a:t>
            </a:r>
            <a:r>
              <a:rPr dirty="0" smtClean="0" sz="1400" spc="0">
                <a:latin typeface="Andalus"/>
                <a:cs typeface="Andalus"/>
              </a:rPr>
              <a:t>l</a:t>
            </a:r>
            <a:endParaRPr sz="1400">
              <a:latin typeface="Andalus"/>
              <a:cs typeface="Andalus"/>
            </a:endParaRPr>
          </a:p>
          <a:p>
            <a:pPr algn="just" marL="12700" marR="385445">
              <a:lnSpc>
                <a:spcPct val="127099"/>
              </a:lnSpc>
            </a:pPr>
            <a:r>
              <a:rPr dirty="0" smtClean="0" sz="1400">
                <a:latin typeface="Andalus"/>
                <a:cs typeface="Andalus"/>
              </a:rPr>
              <a:t>Condi</a:t>
            </a:r>
            <a:r>
              <a:rPr dirty="0" smtClean="0" sz="1400" spc="-15">
                <a:latin typeface="Andalus"/>
                <a:cs typeface="Andalus"/>
              </a:rPr>
              <a:t>t</a:t>
            </a:r>
            <a:r>
              <a:rPr dirty="0" smtClean="0" sz="1400" spc="0">
                <a:latin typeface="Andalus"/>
                <a:cs typeface="Andalus"/>
              </a:rPr>
              <a:t>ion</a:t>
            </a:r>
            <a:r>
              <a:rPr dirty="0" smtClean="0" sz="1400" spc="-10">
                <a:latin typeface="Andalus"/>
                <a:cs typeface="Andalus"/>
              </a:rPr>
              <a:t>a</a:t>
            </a:r>
            <a:r>
              <a:rPr dirty="0" smtClean="0" sz="1400" spc="0">
                <a:latin typeface="Andalus"/>
                <a:cs typeface="Andalus"/>
              </a:rPr>
              <a:t>l stat</a:t>
            </a:r>
            <a:r>
              <a:rPr dirty="0" smtClean="0" sz="1400" spc="-5">
                <a:latin typeface="Andalus"/>
                <a:cs typeface="Andalus"/>
              </a:rPr>
              <a:t>e</a:t>
            </a:r>
            <a:r>
              <a:rPr dirty="0" smtClean="0" sz="1400" spc="0">
                <a:latin typeface="Andalus"/>
                <a:cs typeface="Andalus"/>
              </a:rPr>
              <a:t>m</a:t>
            </a:r>
            <a:r>
              <a:rPr dirty="0" smtClean="0" sz="1400" spc="-15">
                <a:latin typeface="Andalus"/>
                <a:cs typeface="Andalus"/>
              </a:rPr>
              <a:t>e</a:t>
            </a:r>
            <a:r>
              <a:rPr dirty="0" smtClean="0" sz="1400" spc="-10">
                <a:latin typeface="Andalus"/>
                <a:cs typeface="Andalus"/>
              </a:rPr>
              <a:t>n</a:t>
            </a:r>
            <a:r>
              <a:rPr dirty="0" smtClean="0" sz="1400" spc="0">
                <a:latin typeface="Andalus"/>
                <a:cs typeface="Andalus"/>
              </a:rPr>
              <a:t>ts</a:t>
            </a:r>
            <a:r>
              <a:rPr dirty="0" smtClean="0" sz="1400" spc="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e</a:t>
            </a:r>
            <a:r>
              <a:rPr dirty="0" smtClean="0" sz="1400" spc="-10">
                <a:latin typeface="Andalus"/>
                <a:cs typeface="Andalus"/>
              </a:rPr>
              <a:t>n</a:t>
            </a:r>
            <a:r>
              <a:rPr dirty="0" smtClean="0" sz="1400" spc="0">
                <a:latin typeface="Andalus"/>
                <a:cs typeface="Andalus"/>
              </a:rPr>
              <a:t>a</a:t>
            </a:r>
            <a:r>
              <a:rPr dirty="0" smtClean="0" sz="1400" spc="-10">
                <a:latin typeface="Andalus"/>
                <a:cs typeface="Andalus"/>
              </a:rPr>
              <a:t>b</a:t>
            </a:r>
            <a:r>
              <a:rPr dirty="0" smtClean="0" sz="1400" spc="0">
                <a:latin typeface="Andalus"/>
                <a:cs typeface="Andalus"/>
              </a:rPr>
              <a:t>le</a:t>
            </a:r>
            <a:r>
              <a:rPr dirty="0" smtClean="0" sz="1400" spc="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y</a:t>
            </a:r>
            <a:r>
              <a:rPr dirty="0" smtClean="0" sz="1400" spc="-15">
                <a:latin typeface="Andalus"/>
                <a:cs typeface="Andalus"/>
              </a:rPr>
              <a:t>o</a:t>
            </a:r>
            <a:r>
              <a:rPr dirty="0" smtClean="0" sz="1400" spc="0">
                <a:latin typeface="Andalus"/>
                <a:cs typeface="Andalus"/>
              </a:rPr>
              <a:t>u</a:t>
            </a:r>
            <a:r>
              <a:rPr dirty="0" smtClean="0" sz="1400" spc="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to</a:t>
            </a:r>
            <a:r>
              <a:rPr dirty="0" smtClean="0" sz="1400" spc="-1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sele</a:t>
            </a:r>
            <a:r>
              <a:rPr dirty="0" smtClean="0" sz="1400" spc="-15">
                <a:latin typeface="Andalus"/>
                <a:cs typeface="Andalus"/>
              </a:rPr>
              <a:t>c</a:t>
            </a:r>
            <a:r>
              <a:rPr dirty="0" smtClean="0" sz="1400" spc="0">
                <a:latin typeface="Andalus"/>
                <a:cs typeface="Andalus"/>
              </a:rPr>
              <a:t>t at </a:t>
            </a:r>
            <a:r>
              <a:rPr dirty="0" smtClean="0" sz="1400" spc="-15">
                <a:latin typeface="Andalus"/>
                <a:cs typeface="Andalus"/>
              </a:rPr>
              <a:t>r</a:t>
            </a:r>
            <a:r>
              <a:rPr dirty="0" smtClean="0" sz="1400" spc="0">
                <a:latin typeface="Andalus"/>
                <a:cs typeface="Andalus"/>
              </a:rPr>
              <a:t>un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t</a:t>
            </a:r>
            <a:r>
              <a:rPr dirty="0" smtClean="0" sz="1400" spc="-10">
                <a:latin typeface="Andalus"/>
                <a:cs typeface="Andalus"/>
              </a:rPr>
              <a:t>i</a:t>
            </a:r>
            <a:r>
              <a:rPr dirty="0" smtClean="0" sz="1400" spc="0">
                <a:latin typeface="Andalus"/>
                <a:cs typeface="Andalus"/>
              </a:rPr>
              <a:t>me </a:t>
            </a:r>
            <a:r>
              <a:rPr dirty="0" smtClean="0" sz="1400" spc="-10">
                <a:latin typeface="Andalus"/>
                <a:cs typeface="Andalus"/>
              </a:rPr>
              <a:t>w</a:t>
            </a:r>
            <a:r>
              <a:rPr dirty="0" smtClean="0" sz="1400" spc="0">
                <a:latin typeface="Andalus"/>
                <a:cs typeface="Andalus"/>
              </a:rPr>
              <a:t>hi</a:t>
            </a:r>
            <a:r>
              <a:rPr dirty="0" smtClean="0" sz="1400" spc="-15">
                <a:latin typeface="Andalus"/>
                <a:cs typeface="Andalus"/>
              </a:rPr>
              <a:t>c</a:t>
            </a:r>
            <a:r>
              <a:rPr dirty="0" smtClean="0" sz="1400" spc="0">
                <a:latin typeface="Andalus"/>
                <a:cs typeface="Andalus"/>
              </a:rPr>
              <a:t>h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-10">
                <a:latin typeface="Andalus"/>
                <a:cs typeface="Andalus"/>
              </a:rPr>
              <a:t>b</a:t>
            </a:r>
            <a:r>
              <a:rPr dirty="0" smtClean="0" sz="1400" spc="0">
                <a:latin typeface="Andalus"/>
                <a:cs typeface="Andalus"/>
              </a:rPr>
              <a:t>lo</a:t>
            </a:r>
            <a:r>
              <a:rPr dirty="0" smtClean="0" sz="1400" spc="-5">
                <a:latin typeface="Andalus"/>
                <a:cs typeface="Andalus"/>
              </a:rPr>
              <a:t>c</a:t>
            </a:r>
            <a:r>
              <a:rPr dirty="0" smtClean="0" sz="1400" spc="0">
                <a:latin typeface="Andalus"/>
                <a:cs typeface="Andalus"/>
              </a:rPr>
              <a:t>k</a:t>
            </a:r>
            <a:r>
              <a:rPr dirty="0" smtClean="0" sz="1400" spc="5">
                <a:latin typeface="Andalus"/>
                <a:cs typeface="Andalus"/>
              </a:rPr>
              <a:t> </a:t>
            </a:r>
            <a:r>
              <a:rPr dirty="0" smtClean="0" sz="1400" spc="-15">
                <a:latin typeface="Andalus"/>
                <a:cs typeface="Andalus"/>
              </a:rPr>
              <a:t>o</a:t>
            </a:r>
            <a:r>
              <a:rPr dirty="0" smtClean="0" sz="1400" spc="0">
                <a:latin typeface="Andalus"/>
                <a:cs typeface="Andalus"/>
              </a:rPr>
              <a:t>f</a:t>
            </a:r>
            <a:r>
              <a:rPr dirty="0" smtClean="0" sz="1400" spc="5">
                <a:latin typeface="Andalus"/>
                <a:cs typeface="Andalus"/>
              </a:rPr>
              <a:t> </a:t>
            </a:r>
            <a:r>
              <a:rPr dirty="0" smtClean="0" sz="1400" spc="-10">
                <a:latin typeface="Andalus"/>
                <a:cs typeface="Andalus"/>
              </a:rPr>
              <a:t>c</a:t>
            </a:r>
            <a:r>
              <a:rPr dirty="0" smtClean="0" sz="1400" spc="0">
                <a:latin typeface="Andalus"/>
                <a:cs typeface="Andalus"/>
              </a:rPr>
              <a:t>ode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to</a:t>
            </a:r>
            <a:r>
              <a:rPr dirty="0" smtClean="0" sz="1400" spc="-1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ex</a:t>
            </a:r>
            <a:r>
              <a:rPr dirty="0" smtClean="0" sz="1400" spc="-5">
                <a:latin typeface="Andalus"/>
                <a:cs typeface="Andalus"/>
              </a:rPr>
              <a:t>e</a:t>
            </a:r>
            <a:r>
              <a:rPr dirty="0" smtClean="0" sz="1400" spc="-10">
                <a:latin typeface="Andalus"/>
                <a:cs typeface="Andalus"/>
              </a:rPr>
              <a:t>c</a:t>
            </a:r>
            <a:r>
              <a:rPr dirty="0" smtClean="0" sz="1400" spc="-10">
                <a:latin typeface="Andalus"/>
                <a:cs typeface="Andalus"/>
              </a:rPr>
              <a:t>u</a:t>
            </a:r>
            <a:r>
              <a:rPr dirty="0" smtClean="0" sz="1400" spc="0">
                <a:latin typeface="Andalus"/>
                <a:cs typeface="Andalus"/>
              </a:rPr>
              <a:t>t</a:t>
            </a:r>
            <a:r>
              <a:rPr dirty="0" smtClean="0" sz="1400" spc="-5">
                <a:latin typeface="Andalus"/>
                <a:cs typeface="Andalus"/>
              </a:rPr>
              <a:t>e</a:t>
            </a:r>
            <a:r>
              <a:rPr dirty="0" smtClean="0" sz="1400" spc="0">
                <a:latin typeface="Andalus"/>
                <a:cs typeface="Andalus"/>
              </a:rPr>
              <a:t>.</a:t>
            </a:r>
            <a:r>
              <a:rPr dirty="0" smtClean="0" sz="1400" spc="0">
                <a:latin typeface="Andalus"/>
                <a:cs typeface="Andalus"/>
              </a:rPr>
              <a:t> The</a:t>
            </a:r>
            <a:r>
              <a:rPr dirty="0" smtClean="0" sz="1400" spc="-1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s</a:t>
            </a:r>
            <a:r>
              <a:rPr dirty="0" smtClean="0" sz="1400" spc="5">
                <a:latin typeface="Andalus"/>
                <a:cs typeface="Andalus"/>
              </a:rPr>
              <a:t>i</a:t>
            </a:r>
            <a:r>
              <a:rPr dirty="0" smtClean="0" sz="1400" spc="0">
                <a:latin typeface="Andalus"/>
                <a:cs typeface="Andalus"/>
              </a:rPr>
              <a:t>m</a:t>
            </a:r>
            <a:r>
              <a:rPr dirty="0" smtClean="0" sz="1400" spc="-15">
                <a:latin typeface="Andalus"/>
                <a:cs typeface="Andalus"/>
              </a:rPr>
              <a:t>p</a:t>
            </a:r>
            <a:r>
              <a:rPr dirty="0" smtClean="0" sz="1400" spc="0">
                <a:latin typeface="Andalus"/>
                <a:cs typeface="Andalus"/>
              </a:rPr>
              <a:t>lest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-10">
                <a:latin typeface="Andalus"/>
                <a:cs typeface="Andalus"/>
              </a:rPr>
              <a:t>c</a:t>
            </a:r>
            <a:r>
              <a:rPr dirty="0" smtClean="0" sz="1400" spc="0">
                <a:latin typeface="Andalus"/>
                <a:cs typeface="Andalus"/>
              </a:rPr>
              <a:t>on</a:t>
            </a:r>
            <a:r>
              <a:rPr dirty="0" smtClean="0" sz="1400" spc="-10">
                <a:latin typeface="Andalus"/>
                <a:cs typeface="Andalus"/>
              </a:rPr>
              <a:t>d</a:t>
            </a:r>
            <a:r>
              <a:rPr dirty="0" smtClean="0" sz="1400" spc="0">
                <a:latin typeface="Andalus"/>
                <a:cs typeface="Andalus"/>
              </a:rPr>
              <a:t>it</a:t>
            </a:r>
            <a:r>
              <a:rPr dirty="0" smtClean="0" sz="1400" spc="5">
                <a:latin typeface="Andalus"/>
                <a:cs typeface="Andalus"/>
              </a:rPr>
              <a:t>i</a:t>
            </a:r>
            <a:r>
              <a:rPr dirty="0" smtClean="0" sz="1400" spc="-15">
                <a:latin typeface="Andalus"/>
                <a:cs typeface="Andalus"/>
              </a:rPr>
              <a:t>o</a:t>
            </a:r>
            <a:r>
              <a:rPr dirty="0" smtClean="0" sz="1400" spc="0">
                <a:latin typeface="Andalus"/>
                <a:cs typeface="Andalus"/>
              </a:rPr>
              <a:t>nal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s</a:t>
            </a:r>
            <a:r>
              <a:rPr dirty="0" smtClean="0" sz="1400" spc="-10">
                <a:latin typeface="Andalus"/>
                <a:cs typeface="Andalus"/>
              </a:rPr>
              <a:t>t</a:t>
            </a:r>
            <a:r>
              <a:rPr dirty="0" smtClean="0" sz="1400" spc="0">
                <a:latin typeface="Andalus"/>
                <a:cs typeface="Andalus"/>
              </a:rPr>
              <a:t>atem</a:t>
            </a:r>
            <a:r>
              <a:rPr dirty="0" smtClean="0" sz="1400" spc="-5">
                <a:latin typeface="Andalus"/>
                <a:cs typeface="Andalus"/>
              </a:rPr>
              <a:t>e</a:t>
            </a:r>
            <a:r>
              <a:rPr dirty="0" smtClean="0" sz="1400" spc="0">
                <a:latin typeface="Andalus"/>
                <a:cs typeface="Andalus"/>
              </a:rPr>
              <a:t>nt</a:t>
            </a:r>
            <a:r>
              <a:rPr dirty="0" smtClean="0" sz="1400" spc="-10">
                <a:latin typeface="Andalus"/>
                <a:cs typeface="Andalus"/>
              </a:rPr>
              <a:t> </a:t>
            </a:r>
            <a:r>
              <a:rPr dirty="0" smtClean="0" sz="1400" spc="-10">
                <a:latin typeface="Andalus"/>
                <a:cs typeface="Andalus"/>
              </a:rPr>
              <a:t>i</a:t>
            </a:r>
            <a:r>
              <a:rPr dirty="0" smtClean="0" sz="1400" spc="0">
                <a:latin typeface="Andalus"/>
                <a:cs typeface="Andalus"/>
              </a:rPr>
              <a:t>s an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-10">
                <a:latin typeface="Andalus"/>
                <a:cs typeface="Andalus"/>
              </a:rPr>
              <a:t>i</a:t>
            </a:r>
            <a:r>
              <a:rPr dirty="0" smtClean="0" sz="1400" spc="0">
                <a:latin typeface="Andalus"/>
                <a:cs typeface="Andalus"/>
              </a:rPr>
              <a:t>f</a:t>
            </a:r>
            <a:r>
              <a:rPr dirty="0" smtClean="0" sz="1400" spc="1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a</a:t>
            </a:r>
            <a:r>
              <a:rPr dirty="0" smtClean="0" sz="1400" spc="5">
                <a:latin typeface="Andalus"/>
                <a:cs typeface="Andalus"/>
              </a:rPr>
              <a:t>n</a:t>
            </a:r>
            <a:r>
              <a:rPr dirty="0" smtClean="0" sz="1400" spc="0">
                <a:latin typeface="Andalus"/>
                <a:cs typeface="Andalus"/>
              </a:rPr>
              <a:t>d</a:t>
            </a:r>
            <a:r>
              <a:rPr dirty="0" smtClean="0" sz="1400" spc="-10">
                <a:latin typeface="Andalus"/>
                <a:cs typeface="Andalus"/>
              </a:rPr>
              <a:t> </a:t>
            </a:r>
            <a:r>
              <a:rPr dirty="0" smtClean="0" sz="1400" spc="-10">
                <a:latin typeface="Andalus"/>
                <a:cs typeface="Andalus"/>
              </a:rPr>
              <a:t>s</a:t>
            </a:r>
            <a:r>
              <a:rPr dirty="0" smtClean="0" sz="1400" spc="0">
                <a:latin typeface="Andalus"/>
                <a:cs typeface="Andalus"/>
              </a:rPr>
              <a:t>w</a:t>
            </a:r>
            <a:r>
              <a:rPr dirty="0" smtClean="0" sz="1400" spc="5">
                <a:latin typeface="Andalus"/>
                <a:cs typeface="Andalus"/>
              </a:rPr>
              <a:t>i</a:t>
            </a:r>
            <a:r>
              <a:rPr dirty="0" smtClean="0" sz="1400" spc="0">
                <a:latin typeface="Andalus"/>
                <a:cs typeface="Andalus"/>
              </a:rPr>
              <a:t>t</a:t>
            </a:r>
            <a:r>
              <a:rPr dirty="0" smtClean="0" sz="1400" spc="-10">
                <a:latin typeface="Andalus"/>
                <a:cs typeface="Andalus"/>
              </a:rPr>
              <a:t>c</a:t>
            </a:r>
            <a:r>
              <a:rPr dirty="0" smtClean="0" sz="1400" spc="0">
                <a:latin typeface="Andalus"/>
                <a:cs typeface="Andalus"/>
              </a:rPr>
              <a:t>h stat</a:t>
            </a:r>
            <a:r>
              <a:rPr dirty="0" smtClean="0" sz="1400" spc="-15">
                <a:latin typeface="Andalus"/>
                <a:cs typeface="Andalus"/>
              </a:rPr>
              <a:t>e</a:t>
            </a:r>
            <a:r>
              <a:rPr dirty="0" smtClean="0" sz="1400" spc="0">
                <a:latin typeface="Andalus"/>
                <a:cs typeface="Andalus"/>
              </a:rPr>
              <a:t>men</a:t>
            </a:r>
            <a:r>
              <a:rPr dirty="0" smtClean="0" sz="1400" spc="-10">
                <a:latin typeface="Andalus"/>
                <a:cs typeface="Andalus"/>
              </a:rPr>
              <a:t>t</a:t>
            </a:r>
            <a:r>
              <a:rPr dirty="0" smtClean="0" sz="1400" spc="0">
                <a:latin typeface="Andalus"/>
                <a:cs typeface="Andalus"/>
              </a:rPr>
              <a:t>.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MA</a:t>
            </a:r>
            <a:r>
              <a:rPr dirty="0" smtClean="0" sz="1400" spc="-10">
                <a:latin typeface="Andalus"/>
                <a:cs typeface="Andalus"/>
              </a:rPr>
              <a:t>T</a:t>
            </a:r>
            <a:r>
              <a:rPr dirty="0" smtClean="0" sz="1400" spc="0">
                <a:latin typeface="Andalus"/>
                <a:cs typeface="Andalus"/>
              </a:rPr>
              <a:t>LAB</a:t>
            </a:r>
            <a:r>
              <a:rPr dirty="0" smtClean="0" sz="1400" spc="-15">
                <a:latin typeface="Andalus"/>
                <a:cs typeface="Andalus"/>
              </a:rPr>
              <a:t> </a:t>
            </a:r>
            <a:r>
              <a:rPr dirty="0" smtClean="0" sz="1400" spc="-10">
                <a:latin typeface="Andalus"/>
                <a:cs typeface="Andalus"/>
              </a:rPr>
              <a:t>s</a:t>
            </a:r>
            <a:r>
              <a:rPr dirty="0" smtClean="0" sz="1400" spc="0">
                <a:latin typeface="Andalus"/>
                <a:cs typeface="Andalus"/>
              </a:rPr>
              <a:t>upp</a:t>
            </a:r>
            <a:r>
              <a:rPr dirty="0" smtClean="0" sz="1400" spc="-10">
                <a:latin typeface="Andalus"/>
                <a:cs typeface="Andalus"/>
              </a:rPr>
              <a:t>o</a:t>
            </a:r>
            <a:r>
              <a:rPr dirty="0" smtClean="0" sz="1400" spc="0">
                <a:latin typeface="Andalus"/>
                <a:cs typeface="Andalus"/>
              </a:rPr>
              <a:t>r</a:t>
            </a:r>
            <a:r>
              <a:rPr dirty="0" smtClean="0" sz="1400" spc="-5">
                <a:latin typeface="Andalus"/>
                <a:cs typeface="Andalus"/>
              </a:rPr>
              <a:t>t</a:t>
            </a:r>
            <a:r>
              <a:rPr dirty="0" smtClean="0" sz="1400" spc="0">
                <a:latin typeface="Andalus"/>
                <a:cs typeface="Andalus"/>
              </a:rPr>
              <a:t>s</a:t>
            </a:r>
            <a:r>
              <a:rPr dirty="0" smtClean="0" sz="1400" spc="5">
                <a:latin typeface="Andalus"/>
                <a:cs typeface="Andalus"/>
              </a:rPr>
              <a:t> </a:t>
            </a:r>
            <a:r>
              <a:rPr dirty="0" smtClean="0" sz="1400" spc="-15">
                <a:latin typeface="Andalus"/>
                <a:cs typeface="Andalus"/>
              </a:rPr>
              <a:t>t</a:t>
            </a:r>
            <a:r>
              <a:rPr dirty="0" smtClean="0" sz="1400" spc="0">
                <a:latin typeface="Andalus"/>
                <a:cs typeface="Andalus"/>
              </a:rPr>
              <a:t>he</a:t>
            </a:r>
            <a:r>
              <a:rPr dirty="0" smtClean="0" sz="1400" spc="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varia</a:t>
            </a:r>
            <a:r>
              <a:rPr dirty="0" smtClean="0" sz="1400" spc="5">
                <a:latin typeface="Andalus"/>
                <a:cs typeface="Andalus"/>
              </a:rPr>
              <a:t>n</a:t>
            </a:r>
            <a:r>
              <a:rPr dirty="0" smtClean="0" sz="1400" spc="-15">
                <a:latin typeface="Andalus"/>
                <a:cs typeface="Andalus"/>
              </a:rPr>
              <a:t>t</a:t>
            </a:r>
            <a:r>
              <a:rPr dirty="0" smtClean="0" sz="1400" spc="0">
                <a:latin typeface="Andalus"/>
                <a:cs typeface="Andalus"/>
              </a:rPr>
              <a:t>s</a:t>
            </a:r>
            <a:r>
              <a:rPr dirty="0" smtClean="0" sz="1400" spc="5">
                <a:latin typeface="Andalus"/>
                <a:cs typeface="Andalus"/>
              </a:rPr>
              <a:t> </a:t>
            </a:r>
            <a:r>
              <a:rPr dirty="0" smtClean="0" sz="1400" spc="-20">
                <a:latin typeface="Andalus"/>
                <a:cs typeface="Andalus"/>
              </a:rPr>
              <a:t>o</a:t>
            </a:r>
            <a:r>
              <a:rPr dirty="0" smtClean="0" sz="1400" spc="0">
                <a:latin typeface="Andalus"/>
                <a:cs typeface="Andalus"/>
              </a:rPr>
              <a:t>f</a:t>
            </a:r>
            <a:r>
              <a:rPr dirty="0" smtClean="0" sz="1400" spc="5">
                <a:latin typeface="Andalus"/>
                <a:cs typeface="Andalus"/>
              </a:rPr>
              <a:t> </a:t>
            </a:r>
            <a:r>
              <a:rPr dirty="0" smtClean="0" sz="1400" spc="-15">
                <a:latin typeface="Andalus"/>
                <a:cs typeface="Andalus"/>
              </a:rPr>
              <a:t>“</a:t>
            </a:r>
            <a:r>
              <a:rPr dirty="0" smtClean="0" sz="1400" spc="0">
                <a:latin typeface="Andalus"/>
                <a:cs typeface="Andalus"/>
              </a:rPr>
              <a:t>i</a:t>
            </a:r>
            <a:r>
              <a:rPr dirty="0" smtClean="0" sz="1400" spc="5">
                <a:latin typeface="Andalus"/>
                <a:cs typeface="Andalus"/>
              </a:rPr>
              <a:t>f</a:t>
            </a:r>
            <a:r>
              <a:rPr dirty="0" smtClean="0" sz="1400" spc="0">
                <a:latin typeface="Andalus"/>
                <a:cs typeface="Andalus"/>
              </a:rPr>
              <a:t>”</a:t>
            </a:r>
            <a:r>
              <a:rPr dirty="0" smtClean="0" sz="1400" spc="-10">
                <a:latin typeface="Andalus"/>
                <a:cs typeface="Andalus"/>
              </a:rPr>
              <a:t> </a:t>
            </a:r>
            <a:r>
              <a:rPr dirty="0" smtClean="0" sz="1400" spc="-10">
                <a:latin typeface="Andalus"/>
                <a:cs typeface="Andalus"/>
              </a:rPr>
              <a:t>c</a:t>
            </a:r>
            <a:r>
              <a:rPr dirty="0" smtClean="0" sz="1400" spc="0">
                <a:latin typeface="Andalus"/>
                <a:cs typeface="Andalus"/>
              </a:rPr>
              <a:t>onst</a:t>
            </a:r>
            <a:r>
              <a:rPr dirty="0" smtClean="0" sz="1400" spc="-20">
                <a:latin typeface="Andalus"/>
                <a:cs typeface="Andalus"/>
              </a:rPr>
              <a:t>r</a:t>
            </a:r>
            <a:r>
              <a:rPr dirty="0" smtClean="0" sz="1400" spc="0">
                <a:latin typeface="Andalus"/>
                <a:cs typeface="Andalus"/>
              </a:rPr>
              <a:t>u</a:t>
            </a:r>
            <a:r>
              <a:rPr dirty="0" smtClean="0" sz="1400" spc="-10">
                <a:latin typeface="Andalus"/>
                <a:cs typeface="Andalus"/>
              </a:rPr>
              <a:t>c</a:t>
            </a:r>
            <a:r>
              <a:rPr dirty="0" smtClean="0" sz="1400" spc="0">
                <a:latin typeface="Andalus"/>
                <a:cs typeface="Andalus"/>
              </a:rPr>
              <a:t>t.</a:t>
            </a:r>
            <a:endParaRPr sz="1400">
              <a:latin typeface="Andalus"/>
              <a:cs typeface="Andalus"/>
            </a:endParaRPr>
          </a:p>
          <a:p>
            <a:pPr lvl="2" marL="469900" indent="-229235">
              <a:lnSpc>
                <a:spcPct val="100000"/>
              </a:lnSpc>
              <a:spcBef>
                <a:spcPts val="455"/>
              </a:spcBef>
              <a:buFont typeface="Wingdings"/>
              <a:buChar char=""/>
              <a:tabLst>
                <a:tab pos="469900" algn="l"/>
              </a:tabLst>
            </a:pPr>
            <a:r>
              <a:rPr dirty="0" smtClean="0" sz="1400" spc="0">
                <a:latin typeface="Andalus"/>
                <a:cs typeface="Andalus"/>
              </a:rPr>
              <a:t>if .</a:t>
            </a:r>
            <a:r>
              <a:rPr dirty="0" smtClean="0" sz="1400" spc="5">
                <a:latin typeface="Andalus"/>
                <a:cs typeface="Andalus"/>
              </a:rPr>
              <a:t>.</a:t>
            </a:r>
            <a:r>
              <a:rPr dirty="0" smtClean="0" sz="1400" spc="0">
                <a:latin typeface="Andalus"/>
                <a:cs typeface="Andalus"/>
              </a:rPr>
              <a:t>.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end</a:t>
            </a:r>
            <a:endParaRPr sz="1400">
              <a:latin typeface="Andalus"/>
              <a:cs typeface="Andalus"/>
            </a:endParaRPr>
          </a:p>
          <a:p>
            <a:pPr lvl="2" marL="469900" indent="-229235">
              <a:lnSpc>
                <a:spcPct val="100000"/>
              </a:lnSpc>
              <a:spcBef>
                <a:spcPts val="455"/>
              </a:spcBef>
              <a:buFont typeface="Wingdings"/>
              <a:buChar char=""/>
              <a:tabLst>
                <a:tab pos="469900" algn="l"/>
              </a:tabLst>
            </a:pPr>
            <a:r>
              <a:rPr dirty="0" smtClean="0" sz="1400" spc="0">
                <a:latin typeface="Andalus"/>
                <a:cs typeface="Andalus"/>
              </a:rPr>
              <a:t>if .</a:t>
            </a:r>
            <a:r>
              <a:rPr dirty="0" smtClean="0" sz="1400" spc="5">
                <a:latin typeface="Andalus"/>
                <a:cs typeface="Andalus"/>
              </a:rPr>
              <a:t>.</a:t>
            </a:r>
            <a:r>
              <a:rPr dirty="0" smtClean="0" sz="1400" spc="0">
                <a:latin typeface="Andalus"/>
                <a:cs typeface="Andalus"/>
              </a:rPr>
              <a:t>.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else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.</a:t>
            </a:r>
            <a:r>
              <a:rPr dirty="0" smtClean="0" sz="1400" spc="5">
                <a:latin typeface="Andalus"/>
                <a:cs typeface="Andalus"/>
              </a:rPr>
              <a:t>.</a:t>
            </a:r>
            <a:r>
              <a:rPr dirty="0" smtClean="0" sz="1400" spc="0">
                <a:latin typeface="Andalus"/>
                <a:cs typeface="Andalus"/>
              </a:rPr>
              <a:t>.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e</a:t>
            </a:r>
            <a:r>
              <a:rPr dirty="0" smtClean="0" sz="1400" spc="-10">
                <a:latin typeface="Andalus"/>
                <a:cs typeface="Andalus"/>
              </a:rPr>
              <a:t>n</a:t>
            </a:r>
            <a:r>
              <a:rPr dirty="0" smtClean="0" sz="1400" spc="0">
                <a:latin typeface="Andalus"/>
                <a:cs typeface="Andalus"/>
              </a:rPr>
              <a:t>d</a:t>
            </a:r>
            <a:endParaRPr sz="1400">
              <a:latin typeface="Andalus"/>
              <a:cs typeface="Andalus"/>
            </a:endParaRPr>
          </a:p>
          <a:p>
            <a:pPr lvl="2" marL="469900" indent="-229235">
              <a:lnSpc>
                <a:spcPct val="100000"/>
              </a:lnSpc>
              <a:spcBef>
                <a:spcPts val="455"/>
              </a:spcBef>
              <a:buFont typeface="Wingdings"/>
              <a:buChar char=""/>
              <a:tabLst>
                <a:tab pos="469900" algn="l"/>
              </a:tabLst>
            </a:pPr>
            <a:r>
              <a:rPr dirty="0" smtClean="0" sz="1400" spc="0">
                <a:latin typeface="Andalus"/>
                <a:cs typeface="Andalus"/>
              </a:rPr>
              <a:t>if .</a:t>
            </a:r>
            <a:r>
              <a:rPr dirty="0" smtClean="0" sz="1400" spc="5">
                <a:latin typeface="Andalus"/>
                <a:cs typeface="Andalus"/>
              </a:rPr>
              <a:t>.</a:t>
            </a:r>
            <a:r>
              <a:rPr dirty="0" smtClean="0" sz="1400" spc="0">
                <a:latin typeface="Andalus"/>
                <a:cs typeface="Andalus"/>
              </a:rPr>
              <a:t>.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else</a:t>
            </a:r>
            <a:r>
              <a:rPr dirty="0" smtClean="0" sz="1400" spc="-10">
                <a:latin typeface="Andalus"/>
                <a:cs typeface="Andalus"/>
              </a:rPr>
              <a:t>i</a:t>
            </a:r>
            <a:r>
              <a:rPr dirty="0" smtClean="0" sz="1400" spc="0">
                <a:latin typeface="Andalus"/>
                <a:cs typeface="Andalus"/>
              </a:rPr>
              <a:t>f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.</a:t>
            </a:r>
            <a:r>
              <a:rPr dirty="0" smtClean="0" sz="1400" spc="5">
                <a:latin typeface="Andalus"/>
                <a:cs typeface="Andalus"/>
              </a:rPr>
              <a:t>.</a:t>
            </a:r>
            <a:r>
              <a:rPr dirty="0" smtClean="0" sz="1400" spc="0">
                <a:latin typeface="Andalus"/>
                <a:cs typeface="Andalus"/>
              </a:rPr>
              <a:t>.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else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.</a:t>
            </a:r>
            <a:r>
              <a:rPr dirty="0" smtClean="0" sz="1400" spc="-5">
                <a:latin typeface="Andalus"/>
                <a:cs typeface="Andalus"/>
              </a:rPr>
              <a:t>.</a:t>
            </a:r>
            <a:r>
              <a:rPr dirty="0" smtClean="0" sz="1400" spc="0">
                <a:latin typeface="Andalus"/>
                <a:cs typeface="Andalus"/>
              </a:rPr>
              <a:t>.</a:t>
            </a:r>
            <a:r>
              <a:rPr dirty="0" smtClean="0" sz="1400" spc="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e</a:t>
            </a:r>
            <a:r>
              <a:rPr dirty="0" smtClean="0" sz="1400" spc="-10">
                <a:latin typeface="Andalus"/>
                <a:cs typeface="Andalus"/>
              </a:rPr>
              <a:t>n</a:t>
            </a:r>
            <a:r>
              <a:rPr dirty="0" smtClean="0" sz="1400" spc="0">
                <a:latin typeface="Andalus"/>
                <a:cs typeface="Andalus"/>
              </a:rPr>
              <a:t>d</a:t>
            </a:r>
            <a:endParaRPr sz="1400">
              <a:latin typeface="Andalus"/>
              <a:cs typeface="Andalus"/>
            </a:endParaRPr>
          </a:p>
          <a:p>
            <a:pPr algn="just" marL="12700" marR="5379720">
              <a:lnSpc>
                <a:spcPct val="100000"/>
              </a:lnSpc>
              <a:spcBef>
                <a:spcPts val="455"/>
              </a:spcBef>
            </a:pPr>
            <a:r>
              <a:rPr dirty="0" smtClean="0" sz="1400">
                <a:latin typeface="Andalus"/>
                <a:cs typeface="Andalus"/>
              </a:rPr>
              <a:t>4.1.1 if stat</a:t>
            </a:r>
            <a:r>
              <a:rPr dirty="0" smtClean="0" sz="1400" spc="-15">
                <a:latin typeface="Andalus"/>
                <a:cs typeface="Andalus"/>
              </a:rPr>
              <a:t>e</a:t>
            </a:r>
            <a:r>
              <a:rPr dirty="0" smtClean="0" sz="1400" spc="0">
                <a:latin typeface="Andalus"/>
                <a:cs typeface="Andalus"/>
              </a:rPr>
              <a:t>ment:</a:t>
            </a:r>
            <a:endParaRPr sz="1400">
              <a:latin typeface="Andalus"/>
              <a:cs typeface="Andalus"/>
            </a:endParaRPr>
          </a:p>
          <a:p>
            <a:pPr marL="12700" marR="152400">
              <a:lnSpc>
                <a:spcPct val="127099"/>
              </a:lnSpc>
            </a:pPr>
            <a:r>
              <a:rPr dirty="0" smtClean="0" sz="1400">
                <a:latin typeface="Andalus"/>
                <a:cs typeface="Andalus"/>
              </a:rPr>
              <a:t>The</a:t>
            </a:r>
            <a:r>
              <a:rPr dirty="0" smtClean="0" sz="1400" spc="-1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if stat</a:t>
            </a:r>
            <a:r>
              <a:rPr dirty="0" smtClean="0" sz="1400" spc="-15">
                <a:latin typeface="Andalus"/>
                <a:cs typeface="Andalus"/>
              </a:rPr>
              <a:t>e</a:t>
            </a:r>
            <a:r>
              <a:rPr dirty="0" smtClean="0" sz="1400" spc="0">
                <a:latin typeface="Andalus"/>
                <a:cs typeface="Andalus"/>
              </a:rPr>
              <a:t>ment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ev</a:t>
            </a:r>
            <a:r>
              <a:rPr dirty="0" smtClean="0" sz="1400" spc="-15">
                <a:latin typeface="Andalus"/>
                <a:cs typeface="Andalus"/>
              </a:rPr>
              <a:t>a</a:t>
            </a:r>
            <a:r>
              <a:rPr dirty="0" smtClean="0" sz="1400" spc="-10">
                <a:latin typeface="Andalus"/>
                <a:cs typeface="Andalus"/>
              </a:rPr>
              <a:t>l</a:t>
            </a:r>
            <a:r>
              <a:rPr dirty="0" smtClean="0" sz="1400" spc="0">
                <a:latin typeface="Andalus"/>
                <a:cs typeface="Andalus"/>
              </a:rPr>
              <a:t>uate</a:t>
            </a:r>
            <a:r>
              <a:rPr dirty="0" smtClean="0" sz="1400" spc="-1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a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logi</a:t>
            </a:r>
            <a:r>
              <a:rPr dirty="0" smtClean="0" sz="1400" spc="-15">
                <a:latin typeface="Andalus"/>
                <a:cs typeface="Andalus"/>
              </a:rPr>
              <a:t>c</a:t>
            </a:r>
            <a:r>
              <a:rPr dirty="0" smtClean="0" sz="1400" spc="0">
                <a:latin typeface="Andalus"/>
                <a:cs typeface="Andalus"/>
              </a:rPr>
              <a:t>al</a:t>
            </a:r>
            <a:r>
              <a:rPr dirty="0" smtClean="0" sz="1400" spc="5">
                <a:latin typeface="Andalus"/>
                <a:cs typeface="Andalus"/>
              </a:rPr>
              <a:t> </a:t>
            </a:r>
            <a:r>
              <a:rPr dirty="0" smtClean="0" sz="1400" spc="-15">
                <a:latin typeface="Andalus"/>
                <a:cs typeface="Andalus"/>
              </a:rPr>
              <a:t>e</a:t>
            </a:r>
            <a:r>
              <a:rPr dirty="0" smtClean="0" sz="1400" spc="0">
                <a:latin typeface="Andalus"/>
                <a:cs typeface="Andalus"/>
              </a:rPr>
              <a:t>xp</a:t>
            </a:r>
            <a:r>
              <a:rPr dirty="0" smtClean="0" sz="1400" spc="-10">
                <a:latin typeface="Andalus"/>
                <a:cs typeface="Andalus"/>
              </a:rPr>
              <a:t>r</a:t>
            </a:r>
            <a:r>
              <a:rPr dirty="0" smtClean="0" sz="1400" spc="0">
                <a:latin typeface="Andalus"/>
                <a:cs typeface="Andalus"/>
              </a:rPr>
              <a:t>es</a:t>
            </a:r>
            <a:r>
              <a:rPr dirty="0" smtClean="0" sz="1400" spc="-10">
                <a:latin typeface="Andalus"/>
                <a:cs typeface="Andalus"/>
              </a:rPr>
              <a:t>s</a:t>
            </a:r>
            <a:r>
              <a:rPr dirty="0" smtClean="0" sz="1400" spc="0">
                <a:latin typeface="Andalus"/>
                <a:cs typeface="Andalus"/>
              </a:rPr>
              <a:t>ion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a</a:t>
            </a:r>
            <a:r>
              <a:rPr dirty="0" smtClean="0" sz="1400" spc="5">
                <a:latin typeface="Andalus"/>
                <a:cs typeface="Andalus"/>
              </a:rPr>
              <a:t>n</a:t>
            </a:r>
            <a:r>
              <a:rPr dirty="0" smtClean="0" sz="1400" spc="0">
                <a:latin typeface="Andalus"/>
                <a:cs typeface="Andalus"/>
              </a:rPr>
              <a:t>d</a:t>
            </a:r>
            <a:r>
              <a:rPr dirty="0" smtClean="0" sz="1400" spc="-1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ex</a:t>
            </a:r>
            <a:r>
              <a:rPr dirty="0" smtClean="0" sz="1400" spc="-5">
                <a:latin typeface="Andalus"/>
                <a:cs typeface="Andalus"/>
              </a:rPr>
              <a:t>e</a:t>
            </a:r>
            <a:r>
              <a:rPr dirty="0" smtClean="0" sz="1400" spc="-10">
                <a:latin typeface="Andalus"/>
                <a:cs typeface="Andalus"/>
              </a:rPr>
              <a:t>c</a:t>
            </a:r>
            <a:r>
              <a:rPr dirty="0" smtClean="0" sz="1400" spc="0">
                <a:latin typeface="Andalus"/>
                <a:cs typeface="Andalus"/>
              </a:rPr>
              <a:t>ute</a:t>
            </a:r>
            <a:r>
              <a:rPr dirty="0" smtClean="0" sz="1400" spc="-1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a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g</a:t>
            </a:r>
            <a:r>
              <a:rPr dirty="0" smtClean="0" sz="1400" spc="-20">
                <a:latin typeface="Andalus"/>
                <a:cs typeface="Andalus"/>
              </a:rPr>
              <a:t>r</a:t>
            </a:r>
            <a:r>
              <a:rPr dirty="0" smtClean="0" sz="1400" spc="0">
                <a:latin typeface="Andalus"/>
                <a:cs typeface="Andalus"/>
              </a:rPr>
              <a:t>oup of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s</a:t>
            </a:r>
            <a:r>
              <a:rPr dirty="0" smtClean="0" sz="1400" spc="-10">
                <a:latin typeface="Andalus"/>
                <a:cs typeface="Andalus"/>
              </a:rPr>
              <a:t>t</a:t>
            </a:r>
            <a:r>
              <a:rPr dirty="0" smtClean="0" sz="1400" spc="0">
                <a:latin typeface="Andalus"/>
                <a:cs typeface="Andalus"/>
              </a:rPr>
              <a:t>atem</a:t>
            </a:r>
            <a:r>
              <a:rPr dirty="0" smtClean="0" sz="1400" spc="-5">
                <a:latin typeface="Andalus"/>
                <a:cs typeface="Andalus"/>
              </a:rPr>
              <a:t>e</a:t>
            </a:r>
            <a:r>
              <a:rPr dirty="0" smtClean="0" sz="1400" spc="0">
                <a:latin typeface="Andalus"/>
                <a:cs typeface="Andalus"/>
              </a:rPr>
              <a:t>n</a:t>
            </a:r>
            <a:r>
              <a:rPr dirty="0" smtClean="0" sz="1400" spc="-15">
                <a:latin typeface="Andalus"/>
                <a:cs typeface="Andalus"/>
              </a:rPr>
              <a:t>t</a:t>
            </a:r>
            <a:r>
              <a:rPr dirty="0" smtClean="0" sz="1400" spc="0">
                <a:latin typeface="Andalus"/>
                <a:cs typeface="Andalus"/>
              </a:rPr>
              <a:t>s w</a:t>
            </a:r>
            <a:r>
              <a:rPr dirty="0" smtClean="0" sz="1400" spc="-10">
                <a:latin typeface="Andalus"/>
                <a:cs typeface="Andalus"/>
              </a:rPr>
              <a:t>h</a:t>
            </a:r>
            <a:r>
              <a:rPr dirty="0" smtClean="0" sz="1400" spc="0">
                <a:latin typeface="Andalus"/>
                <a:cs typeface="Andalus"/>
              </a:rPr>
              <a:t>en</a:t>
            </a:r>
            <a:r>
              <a:rPr dirty="0" smtClean="0" sz="1400" spc="5">
                <a:latin typeface="Andalus"/>
                <a:cs typeface="Andalus"/>
              </a:rPr>
              <a:t> </a:t>
            </a:r>
            <a:r>
              <a:rPr dirty="0" smtClean="0" sz="1400" spc="-15">
                <a:latin typeface="Andalus"/>
                <a:cs typeface="Andalus"/>
              </a:rPr>
              <a:t>t</a:t>
            </a:r>
            <a:r>
              <a:rPr dirty="0" smtClean="0" sz="1400" spc="0">
                <a:latin typeface="Andalus"/>
                <a:cs typeface="Andalus"/>
              </a:rPr>
              <a:t>he</a:t>
            </a:r>
            <a:r>
              <a:rPr dirty="0" smtClean="0" sz="1400" spc="0">
                <a:latin typeface="Andalus"/>
                <a:cs typeface="Andalus"/>
              </a:rPr>
              <a:t> exp</a:t>
            </a:r>
            <a:r>
              <a:rPr dirty="0" smtClean="0" sz="1400" spc="-10">
                <a:latin typeface="Andalus"/>
                <a:cs typeface="Andalus"/>
              </a:rPr>
              <a:t>r</a:t>
            </a:r>
            <a:r>
              <a:rPr dirty="0" smtClean="0" sz="1400" spc="0">
                <a:latin typeface="Andalus"/>
                <a:cs typeface="Andalus"/>
              </a:rPr>
              <a:t>ess</a:t>
            </a:r>
            <a:r>
              <a:rPr dirty="0" smtClean="0" sz="1400" spc="5">
                <a:latin typeface="Andalus"/>
                <a:cs typeface="Andalus"/>
              </a:rPr>
              <a:t>i</a:t>
            </a:r>
            <a:r>
              <a:rPr dirty="0" smtClean="0" sz="1400" spc="-15">
                <a:latin typeface="Andalus"/>
                <a:cs typeface="Andalus"/>
              </a:rPr>
              <a:t>o</a:t>
            </a:r>
            <a:r>
              <a:rPr dirty="0" smtClean="0" sz="1400" spc="0">
                <a:latin typeface="Andalus"/>
                <a:cs typeface="Andalus"/>
              </a:rPr>
              <a:t>n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is</a:t>
            </a:r>
            <a:r>
              <a:rPr dirty="0" smtClean="0" sz="1400" spc="1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t</a:t>
            </a:r>
            <a:r>
              <a:rPr dirty="0" smtClean="0" sz="1400" spc="-20">
                <a:latin typeface="Andalus"/>
                <a:cs typeface="Andalus"/>
              </a:rPr>
              <a:t>r</a:t>
            </a:r>
            <a:r>
              <a:rPr dirty="0" smtClean="0" sz="1400" spc="0">
                <a:latin typeface="Andalus"/>
                <a:cs typeface="Andalus"/>
              </a:rPr>
              <a:t>ue.</a:t>
            </a:r>
            <a:r>
              <a:rPr dirty="0" smtClean="0" sz="1400" spc="-1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T</a:t>
            </a:r>
            <a:r>
              <a:rPr dirty="0" smtClean="0" sz="1400" spc="-10">
                <a:latin typeface="Andalus"/>
                <a:cs typeface="Andalus"/>
              </a:rPr>
              <a:t>h</a:t>
            </a:r>
            <a:r>
              <a:rPr dirty="0" smtClean="0" sz="1400" spc="0">
                <a:latin typeface="Andalus"/>
                <a:cs typeface="Andalus"/>
              </a:rPr>
              <a:t>e</a:t>
            </a:r>
            <a:r>
              <a:rPr dirty="0" smtClean="0" sz="1400" spc="1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if s</a:t>
            </a:r>
            <a:r>
              <a:rPr dirty="0" smtClean="0" sz="1400" spc="-15">
                <a:latin typeface="Andalus"/>
                <a:cs typeface="Andalus"/>
              </a:rPr>
              <a:t>t</a:t>
            </a:r>
            <a:r>
              <a:rPr dirty="0" smtClean="0" sz="1400" spc="0">
                <a:latin typeface="Andalus"/>
                <a:cs typeface="Andalus"/>
              </a:rPr>
              <a:t>atem</a:t>
            </a:r>
            <a:r>
              <a:rPr dirty="0" smtClean="0" sz="1400" spc="-15">
                <a:latin typeface="Andalus"/>
                <a:cs typeface="Andalus"/>
              </a:rPr>
              <a:t>e</a:t>
            </a:r>
            <a:r>
              <a:rPr dirty="0" smtClean="0" sz="1400" spc="0">
                <a:latin typeface="Andalus"/>
                <a:cs typeface="Andalus"/>
              </a:rPr>
              <a:t>nt</a:t>
            </a:r>
            <a:r>
              <a:rPr dirty="0" smtClean="0" sz="1400" spc="-1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fo</a:t>
            </a:r>
            <a:r>
              <a:rPr dirty="0" smtClean="0" sz="1400" spc="-10">
                <a:latin typeface="Andalus"/>
                <a:cs typeface="Andalus"/>
              </a:rPr>
              <a:t>r</a:t>
            </a:r>
            <a:r>
              <a:rPr dirty="0" smtClean="0" sz="1400" spc="0">
                <a:latin typeface="Andalus"/>
                <a:cs typeface="Andalus"/>
              </a:rPr>
              <a:t>m</a:t>
            </a:r>
            <a:r>
              <a:rPr dirty="0" smtClean="0" sz="1400" spc="5">
                <a:latin typeface="Andalus"/>
                <a:cs typeface="Andalus"/>
              </a:rPr>
              <a:t> </a:t>
            </a:r>
            <a:r>
              <a:rPr dirty="0" smtClean="0" sz="1400" spc="-10">
                <a:latin typeface="Andalus"/>
                <a:cs typeface="Andalus"/>
              </a:rPr>
              <a:t>i</a:t>
            </a:r>
            <a:r>
              <a:rPr dirty="0" smtClean="0" sz="1400" spc="-10">
                <a:latin typeface="Andalus"/>
                <a:cs typeface="Andalus"/>
              </a:rPr>
              <a:t>s</a:t>
            </a:r>
            <a:r>
              <a:rPr dirty="0" smtClean="0" sz="1400" spc="0">
                <a:latin typeface="Andalus"/>
                <a:cs typeface="Andalus"/>
              </a:rPr>
              <a:t>:</a:t>
            </a:r>
            <a:endParaRPr sz="1400">
              <a:latin typeface="Andalus"/>
              <a:cs typeface="Andalus"/>
            </a:endParaRPr>
          </a:p>
          <a:p>
            <a:pPr algn="ctr" marL="2867660" marR="2867025" indent="0">
              <a:lnSpc>
                <a:spcPct val="127099"/>
              </a:lnSpc>
            </a:pPr>
            <a:r>
              <a:rPr dirty="0" smtClean="0" sz="1400">
                <a:latin typeface="Andalus"/>
                <a:cs typeface="Andalus"/>
              </a:rPr>
              <a:t>if</a:t>
            </a:r>
            <a:r>
              <a:rPr dirty="0" smtClean="0" sz="1400" spc="1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(</a:t>
            </a:r>
            <a:r>
              <a:rPr dirty="0" smtClean="0" sz="1400" spc="-10">
                <a:latin typeface="Andalus"/>
                <a:cs typeface="Andalus"/>
              </a:rPr>
              <a:t>c</a:t>
            </a:r>
            <a:r>
              <a:rPr dirty="0" smtClean="0" sz="1400" spc="0">
                <a:latin typeface="Andalus"/>
                <a:cs typeface="Andalus"/>
              </a:rPr>
              <a:t>ondi</a:t>
            </a:r>
            <a:r>
              <a:rPr dirty="0" smtClean="0" sz="1400" spc="-15">
                <a:latin typeface="Andalus"/>
                <a:cs typeface="Andalus"/>
              </a:rPr>
              <a:t>t</a:t>
            </a:r>
            <a:r>
              <a:rPr dirty="0" smtClean="0" sz="1400" spc="0">
                <a:latin typeface="Andalus"/>
                <a:cs typeface="Andalus"/>
              </a:rPr>
              <a:t>ion)</a:t>
            </a:r>
            <a:r>
              <a:rPr dirty="0" smtClean="0" sz="1400" spc="0">
                <a:latin typeface="Andalus"/>
                <a:cs typeface="Andalus"/>
              </a:rPr>
              <a:t> statement</a:t>
            </a:r>
            <a:endParaRPr sz="1400">
              <a:latin typeface="Andalus"/>
              <a:cs typeface="Andalus"/>
            </a:endParaRPr>
          </a:p>
          <a:p>
            <a:pPr algn="ctr" marR="635">
              <a:lnSpc>
                <a:spcPct val="100000"/>
              </a:lnSpc>
              <a:spcBef>
                <a:spcPts val="465"/>
              </a:spcBef>
            </a:pPr>
            <a:r>
              <a:rPr dirty="0" smtClean="0" sz="1400">
                <a:latin typeface="Andalus"/>
                <a:cs typeface="Andalus"/>
              </a:rPr>
              <a:t>end</a:t>
            </a:r>
            <a:endParaRPr sz="1400">
              <a:latin typeface="Andalus"/>
              <a:cs typeface="Andalus"/>
            </a:endParaRPr>
          </a:p>
          <a:p>
            <a:pPr algn="just" marL="12700" marR="2364740">
              <a:lnSpc>
                <a:spcPct val="100000"/>
              </a:lnSpc>
              <a:spcBef>
                <a:spcPts val="455"/>
              </a:spcBef>
            </a:pPr>
            <a:r>
              <a:rPr dirty="0" smtClean="0" sz="1400" spc="-5">
                <a:latin typeface="Andalus"/>
                <a:cs typeface="Andalus"/>
              </a:rPr>
              <a:t>o</a:t>
            </a:r>
            <a:r>
              <a:rPr dirty="0" smtClean="0" sz="1400" spc="0">
                <a:latin typeface="Andalus"/>
                <a:cs typeface="Andalus"/>
              </a:rPr>
              <a:t>r                                                 </a:t>
            </a:r>
            <a:r>
              <a:rPr dirty="0" smtClean="0" sz="1400" spc="2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if c</a:t>
            </a:r>
            <a:r>
              <a:rPr dirty="0" smtClean="0" sz="1400" spc="-10">
                <a:latin typeface="Andalus"/>
                <a:cs typeface="Andalus"/>
              </a:rPr>
              <a:t>o</a:t>
            </a:r>
            <a:r>
              <a:rPr dirty="0" smtClean="0" sz="1400" spc="0">
                <a:latin typeface="Andalus"/>
                <a:cs typeface="Andalus"/>
              </a:rPr>
              <a:t>ndit</a:t>
            </a:r>
            <a:r>
              <a:rPr dirty="0" smtClean="0" sz="1400" spc="5">
                <a:latin typeface="Andalus"/>
                <a:cs typeface="Andalus"/>
              </a:rPr>
              <a:t>i</a:t>
            </a:r>
            <a:r>
              <a:rPr dirty="0" smtClean="0" sz="1400" spc="-15">
                <a:latin typeface="Andalus"/>
                <a:cs typeface="Andalus"/>
              </a:rPr>
              <a:t>o</a:t>
            </a:r>
            <a:r>
              <a:rPr dirty="0" smtClean="0" sz="1400" spc="0">
                <a:latin typeface="Andalus"/>
                <a:cs typeface="Andalus"/>
              </a:rPr>
              <a:t>n; s</a:t>
            </a:r>
            <a:r>
              <a:rPr dirty="0" smtClean="0" sz="1400" spc="-10">
                <a:latin typeface="Andalus"/>
                <a:cs typeface="Andalus"/>
              </a:rPr>
              <a:t>t</a:t>
            </a:r>
            <a:r>
              <a:rPr dirty="0" smtClean="0" sz="1400" spc="0">
                <a:latin typeface="Andalus"/>
                <a:cs typeface="Andalus"/>
              </a:rPr>
              <a:t>atem</a:t>
            </a:r>
            <a:r>
              <a:rPr dirty="0" smtClean="0" sz="1400" spc="-5">
                <a:latin typeface="Andalus"/>
                <a:cs typeface="Andalus"/>
              </a:rPr>
              <a:t>e</a:t>
            </a:r>
            <a:r>
              <a:rPr dirty="0" smtClean="0" sz="1400" spc="0">
                <a:latin typeface="Andalus"/>
                <a:cs typeface="Andalus"/>
              </a:rPr>
              <a:t>nt; </a:t>
            </a:r>
            <a:r>
              <a:rPr dirty="0" smtClean="0" sz="1400" spc="-15">
                <a:latin typeface="Andalus"/>
                <a:cs typeface="Andalus"/>
              </a:rPr>
              <a:t>e</a:t>
            </a:r>
            <a:r>
              <a:rPr dirty="0" smtClean="0" sz="1400" spc="0">
                <a:latin typeface="Andalus"/>
                <a:cs typeface="Andalus"/>
              </a:rPr>
              <a:t>nd</a:t>
            </a:r>
            <a:endParaRPr sz="1400">
              <a:latin typeface="Andalus"/>
              <a:cs typeface="Andalus"/>
            </a:endParaRPr>
          </a:p>
          <a:p>
            <a:pPr marL="12700" marR="12700">
              <a:lnSpc>
                <a:spcPct val="127099"/>
              </a:lnSpc>
            </a:pPr>
            <a:r>
              <a:rPr dirty="0" smtClean="0" sz="1400">
                <a:latin typeface="Andalus"/>
                <a:cs typeface="Andalus"/>
              </a:rPr>
              <a:t>w</a:t>
            </a:r>
            <a:r>
              <a:rPr dirty="0" smtClean="0" sz="1400" spc="5">
                <a:latin typeface="Andalus"/>
                <a:cs typeface="Andalus"/>
              </a:rPr>
              <a:t>h</a:t>
            </a:r>
            <a:r>
              <a:rPr dirty="0" smtClean="0" sz="1400" spc="0">
                <a:latin typeface="Andalus"/>
                <a:cs typeface="Andalus"/>
              </a:rPr>
              <a:t>e</a:t>
            </a:r>
            <a:r>
              <a:rPr dirty="0" smtClean="0" sz="1400" spc="-10">
                <a:latin typeface="Andalus"/>
                <a:cs typeface="Andalus"/>
              </a:rPr>
              <a:t>r</a:t>
            </a:r>
            <a:r>
              <a:rPr dirty="0" smtClean="0" sz="1400" spc="0">
                <a:latin typeface="Andalus"/>
                <a:cs typeface="Andalus"/>
              </a:rPr>
              <a:t>e</a:t>
            </a:r>
            <a:r>
              <a:rPr dirty="0" smtClean="0" sz="1400" spc="-35">
                <a:latin typeface="Andalus"/>
                <a:cs typeface="Andalus"/>
              </a:rPr>
              <a:t> </a:t>
            </a:r>
            <a:r>
              <a:rPr dirty="0" smtClean="0" sz="1400" spc="-10">
                <a:latin typeface="Andalus"/>
                <a:cs typeface="Andalus"/>
              </a:rPr>
              <a:t>c</a:t>
            </a:r>
            <a:r>
              <a:rPr dirty="0" smtClean="0" sz="1400" spc="0">
                <a:latin typeface="Andalus"/>
                <a:cs typeface="Andalus"/>
              </a:rPr>
              <a:t>on</a:t>
            </a:r>
            <a:r>
              <a:rPr dirty="0" smtClean="0" sz="1400" spc="-10">
                <a:latin typeface="Andalus"/>
                <a:cs typeface="Andalus"/>
              </a:rPr>
              <a:t>d</a:t>
            </a:r>
            <a:r>
              <a:rPr dirty="0" smtClean="0" sz="1400" spc="0">
                <a:latin typeface="Andalus"/>
                <a:cs typeface="Andalus"/>
              </a:rPr>
              <a:t>it</a:t>
            </a:r>
            <a:r>
              <a:rPr dirty="0" smtClean="0" sz="1400" spc="5">
                <a:latin typeface="Andalus"/>
                <a:cs typeface="Andalus"/>
              </a:rPr>
              <a:t>i</a:t>
            </a:r>
            <a:r>
              <a:rPr dirty="0" smtClean="0" sz="1400" spc="0">
                <a:latin typeface="Andalus"/>
                <a:cs typeface="Andalus"/>
              </a:rPr>
              <a:t>on</a:t>
            </a:r>
            <a:r>
              <a:rPr dirty="0" smtClean="0" sz="1400" spc="-4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is</a:t>
            </a:r>
            <a:r>
              <a:rPr dirty="0" smtClean="0" sz="1400" spc="-40">
                <a:latin typeface="Andalus"/>
                <a:cs typeface="Andalus"/>
              </a:rPr>
              <a:t> </a:t>
            </a:r>
            <a:r>
              <a:rPr dirty="0" smtClean="0" sz="1400" spc="-10">
                <a:latin typeface="Andalus"/>
                <a:cs typeface="Andalus"/>
              </a:rPr>
              <a:t>u</a:t>
            </a:r>
            <a:r>
              <a:rPr dirty="0" smtClean="0" sz="1400" spc="-10">
                <a:latin typeface="Andalus"/>
                <a:cs typeface="Andalus"/>
              </a:rPr>
              <a:t>s</a:t>
            </a:r>
            <a:r>
              <a:rPr dirty="0" smtClean="0" sz="1400" spc="0">
                <a:latin typeface="Andalus"/>
                <a:cs typeface="Andalus"/>
              </a:rPr>
              <a:t>ua</a:t>
            </a:r>
            <a:r>
              <a:rPr dirty="0" smtClean="0" sz="1400" spc="-10">
                <a:latin typeface="Andalus"/>
                <a:cs typeface="Andalus"/>
              </a:rPr>
              <a:t>l</a:t>
            </a:r>
            <a:r>
              <a:rPr dirty="0" smtClean="0" sz="1400" spc="0">
                <a:latin typeface="Andalus"/>
                <a:cs typeface="Andalus"/>
              </a:rPr>
              <a:t>ly</a:t>
            </a:r>
            <a:r>
              <a:rPr dirty="0" smtClean="0" sz="1400" spc="-3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a</a:t>
            </a:r>
            <a:r>
              <a:rPr dirty="0" smtClean="0" sz="1400" spc="-4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lo</a:t>
            </a:r>
            <a:r>
              <a:rPr dirty="0" smtClean="0" sz="1400" spc="-10">
                <a:latin typeface="Andalus"/>
                <a:cs typeface="Andalus"/>
              </a:rPr>
              <a:t>g</a:t>
            </a:r>
            <a:r>
              <a:rPr dirty="0" smtClean="0" sz="1400" spc="0">
                <a:latin typeface="Andalus"/>
                <a:cs typeface="Andalus"/>
              </a:rPr>
              <a:t>ical</a:t>
            </a:r>
            <a:r>
              <a:rPr dirty="0" smtClean="0" sz="1400" spc="-25">
                <a:latin typeface="Andalus"/>
                <a:cs typeface="Andalus"/>
              </a:rPr>
              <a:t> </a:t>
            </a:r>
            <a:r>
              <a:rPr dirty="0" smtClean="0" sz="1400" spc="-15">
                <a:latin typeface="Andalus"/>
                <a:cs typeface="Andalus"/>
              </a:rPr>
              <a:t>e</a:t>
            </a:r>
            <a:r>
              <a:rPr dirty="0" smtClean="0" sz="1400" spc="0">
                <a:latin typeface="Andalus"/>
                <a:cs typeface="Andalus"/>
              </a:rPr>
              <a:t>xp</a:t>
            </a:r>
            <a:r>
              <a:rPr dirty="0" smtClean="0" sz="1400" spc="-10">
                <a:latin typeface="Andalus"/>
                <a:cs typeface="Andalus"/>
              </a:rPr>
              <a:t>r</a:t>
            </a:r>
            <a:r>
              <a:rPr dirty="0" smtClean="0" sz="1400" spc="0">
                <a:latin typeface="Andalus"/>
                <a:cs typeface="Andalus"/>
              </a:rPr>
              <a:t>e</a:t>
            </a:r>
            <a:r>
              <a:rPr dirty="0" smtClean="0" sz="1400" spc="-15">
                <a:latin typeface="Andalus"/>
                <a:cs typeface="Andalus"/>
              </a:rPr>
              <a:t>s</a:t>
            </a:r>
            <a:r>
              <a:rPr dirty="0" smtClean="0" sz="1400" spc="0">
                <a:latin typeface="Andalus"/>
                <a:cs typeface="Andalus"/>
              </a:rPr>
              <a:t>s</a:t>
            </a:r>
            <a:r>
              <a:rPr dirty="0" smtClean="0" sz="1400" spc="5">
                <a:latin typeface="Andalus"/>
                <a:cs typeface="Andalus"/>
              </a:rPr>
              <a:t>i</a:t>
            </a:r>
            <a:r>
              <a:rPr dirty="0" smtClean="0" sz="1400" spc="0">
                <a:latin typeface="Andalus"/>
                <a:cs typeface="Andalus"/>
              </a:rPr>
              <a:t>o</a:t>
            </a:r>
            <a:r>
              <a:rPr dirty="0" smtClean="0" sz="1400" spc="-15">
                <a:latin typeface="Andalus"/>
                <a:cs typeface="Andalus"/>
              </a:rPr>
              <a:t>n</a:t>
            </a:r>
            <a:r>
              <a:rPr dirty="0" smtClean="0" sz="1400" spc="0">
                <a:latin typeface="Andalus"/>
                <a:cs typeface="Andalus"/>
              </a:rPr>
              <a:t>,</a:t>
            </a:r>
            <a:r>
              <a:rPr dirty="0" smtClean="0" sz="1400" spc="-1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me</a:t>
            </a:r>
            <a:r>
              <a:rPr dirty="0" smtClean="0" sz="1400" spc="-15">
                <a:latin typeface="Andalus"/>
                <a:cs typeface="Andalus"/>
              </a:rPr>
              <a:t>a</a:t>
            </a:r>
            <a:r>
              <a:rPr dirty="0" smtClean="0" sz="1400" spc="0">
                <a:latin typeface="Andalus"/>
                <a:cs typeface="Andalus"/>
              </a:rPr>
              <a:t>ns</a:t>
            </a:r>
            <a:r>
              <a:rPr dirty="0" smtClean="0" sz="1400" spc="-4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the</a:t>
            </a:r>
            <a:r>
              <a:rPr dirty="0" smtClean="0" sz="1400" spc="-30">
                <a:latin typeface="Andalus"/>
                <a:cs typeface="Andalus"/>
              </a:rPr>
              <a:t> </a:t>
            </a:r>
            <a:r>
              <a:rPr dirty="0" smtClean="0" sz="1400" spc="-10">
                <a:latin typeface="Andalus"/>
                <a:cs typeface="Andalus"/>
              </a:rPr>
              <a:t>a</a:t>
            </a:r>
            <a:r>
              <a:rPr dirty="0" smtClean="0" sz="1400" spc="0">
                <a:latin typeface="Andalus"/>
                <a:cs typeface="Andalus"/>
              </a:rPr>
              <a:t>n</a:t>
            </a:r>
            <a:r>
              <a:rPr dirty="0" smtClean="0" sz="1400" spc="-10">
                <a:latin typeface="Andalus"/>
                <a:cs typeface="Andalus"/>
              </a:rPr>
              <a:t>s</a:t>
            </a:r>
            <a:r>
              <a:rPr dirty="0" smtClean="0" sz="1400" spc="-10">
                <a:latin typeface="Andalus"/>
                <a:cs typeface="Andalus"/>
              </a:rPr>
              <a:t>w</a:t>
            </a:r>
            <a:r>
              <a:rPr dirty="0" smtClean="0" sz="1400" spc="0">
                <a:latin typeface="Andalus"/>
                <a:cs typeface="Andalus"/>
              </a:rPr>
              <a:t>er</a:t>
            </a:r>
            <a:r>
              <a:rPr dirty="0" smtClean="0" sz="1400" spc="-4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either</a:t>
            </a:r>
            <a:r>
              <a:rPr dirty="0" smtClean="0" sz="1400" spc="-3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t</a:t>
            </a:r>
            <a:r>
              <a:rPr dirty="0" smtClean="0" sz="1400" spc="-5">
                <a:latin typeface="Andalus"/>
                <a:cs typeface="Andalus"/>
              </a:rPr>
              <a:t>r</a:t>
            </a:r>
            <a:r>
              <a:rPr dirty="0" smtClean="0" sz="1400" spc="0">
                <a:latin typeface="Andalus"/>
                <a:cs typeface="Andalus"/>
              </a:rPr>
              <a:t>ue</a:t>
            </a:r>
            <a:r>
              <a:rPr dirty="0" smtClean="0" sz="1400" spc="-3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or</a:t>
            </a:r>
            <a:r>
              <a:rPr dirty="0" smtClean="0" sz="1400" spc="-40">
                <a:latin typeface="Andalus"/>
                <a:cs typeface="Andalus"/>
              </a:rPr>
              <a:t> </a:t>
            </a:r>
            <a:r>
              <a:rPr dirty="0" smtClean="0" sz="1400" spc="-10">
                <a:latin typeface="Andalus"/>
                <a:cs typeface="Andalus"/>
              </a:rPr>
              <a:t>f</a:t>
            </a:r>
            <a:r>
              <a:rPr dirty="0" smtClean="0" sz="1400" spc="0">
                <a:latin typeface="Andalus"/>
                <a:cs typeface="Andalus"/>
              </a:rPr>
              <a:t>a</a:t>
            </a:r>
            <a:r>
              <a:rPr dirty="0" smtClean="0" sz="1400" spc="-10">
                <a:latin typeface="Andalus"/>
                <a:cs typeface="Andalus"/>
              </a:rPr>
              <a:t>l</a:t>
            </a:r>
            <a:r>
              <a:rPr dirty="0" smtClean="0" sz="1400" spc="0">
                <a:latin typeface="Andalus"/>
                <a:cs typeface="Andalus"/>
              </a:rPr>
              <a:t>se.</a:t>
            </a:r>
            <a:r>
              <a:rPr dirty="0" smtClean="0" sz="1400" spc="-4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Thes</a:t>
            </a:r>
            <a:r>
              <a:rPr dirty="0" smtClean="0" sz="1400" spc="-15">
                <a:latin typeface="Andalus"/>
                <a:cs typeface="Andalus"/>
              </a:rPr>
              <a:t>e</a:t>
            </a:r>
            <a:r>
              <a:rPr dirty="0" smtClean="0" sz="1400" spc="0">
                <a:latin typeface="Andalus"/>
                <a:cs typeface="Andalus"/>
              </a:rPr>
              <a:t>s</a:t>
            </a:r>
            <a:r>
              <a:rPr dirty="0" smtClean="0" sz="1400" spc="0">
                <a:latin typeface="Andalus"/>
                <a:cs typeface="Andalus"/>
              </a:rPr>
              <a:t> r</a:t>
            </a:r>
            <a:r>
              <a:rPr dirty="0" smtClean="0" sz="1400" spc="-10">
                <a:latin typeface="Andalus"/>
                <a:cs typeface="Andalus"/>
              </a:rPr>
              <a:t>e</a:t>
            </a:r>
            <a:r>
              <a:rPr dirty="0" smtClean="0" sz="1400" spc="0">
                <a:latin typeface="Andalus"/>
                <a:cs typeface="Andalus"/>
              </a:rPr>
              <a:t>latio</a:t>
            </a:r>
            <a:r>
              <a:rPr dirty="0" smtClean="0" sz="1400" spc="-10">
                <a:latin typeface="Andalus"/>
                <a:cs typeface="Andalus"/>
              </a:rPr>
              <a:t>n</a:t>
            </a:r>
            <a:r>
              <a:rPr dirty="0" smtClean="0" sz="1400" spc="0">
                <a:latin typeface="Andalus"/>
                <a:cs typeface="Andalus"/>
              </a:rPr>
              <a:t>al</a:t>
            </a:r>
            <a:r>
              <a:rPr dirty="0" smtClean="0" sz="1400" spc="16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o</a:t>
            </a:r>
            <a:r>
              <a:rPr dirty="0" smtClean="0" sz="1400" spc="-10">
                <a:latin typeface="Andalus"/>
                <a:cs typeface="Andalus"/>
              </a:rPr>
              <a:t>p</a:t>
            </a:r>
            <a:r>
              <a:rPr dirty="0" smtClean="0" sz="1400" spc="0">
                <a:latin typeface="Andalus"/>
                <a:cs typeface="Andalus"/>
              </a:rPr>
              <a:t>e</a:t>
            </a:r>
            <a:r>
              <a:rPr dirty="0" smtClean="0" sz="1400" spc="-10">
                <a:latin typeface="Andalus"/>
                <a:cs typeface="Andalus"/>
              </a:rPr>
              <a:t>r</a:t>
            </a:r>
            <a:r>
              <a:rPr dirty="0" smtClean="0" sz="1400" spc="0">
                <a:latin typeface="Andalus"/>
                <a:cs typeface="Andalus"/>
              </a:rPr>
              <a:t>at</a:t>
            </a:r>
            <a:r>
              <a:rPr dirty="0" smtClean="0" sz="1400" spc="-5">
                <a:latin typeface="Andalus"/>
                <a:cs typeface="Andalus"/>
              </a:rPr>
              <a:t>o</a:t>
            </a:r>
            <a:r>
              <a:rPr dirty="0" smtClean="0" sz="1400" spc="0">
                <a:latin typeface="Andalus"/>
                <a:cs typeface="Andalus"/>
              </a:rPr>
              <a:t>rs</a:t>
            </a:r>
            <a:r>
              <a:rPr dirty="0" smtClean="0" sz="1400" spc="14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are</a:t>
            </a:r>
            <a:r>
              <a:rPr dirty="0" smtClean="0" sz="1400" spc="15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(</a:t>
            </a:r>
            <a:r>
              <a:rPr dirty="0" smtClean="0" sz="1400" spc="165">
                <a:latin typeface="Andalus"/>
                <a:cs typeface="Andalus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&lt;,</a:t>
            </a:r>
            <a:r>
              <a:rPr dirty="0" smtClean="0" sz="1400" spc="-8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&lt;</a:t>
            </a:r>
            <a:r>
              <a:rPr dirty="0" smtClean="0" sz="1400" spc="-5">
                <a:latin typeface="Cambria Math"/>
                <a:cs typeface="Cambria Math"/>
              </a:rPr>
              <a:t>=</a:t>
            </a:r>
            <a:r>
              <a:rPr dirty="0" smtClean="0" sz="1400" spc="0">
                <a:latin typeface="Cambria Math"/>
                <a:cs typeface="Cambria Math"/>
              </a:rPr>
              <a:t>,</a:t>
            </a:r>
            <a:r>
              <a:rPr dirty="0" smtClean="0" sz="1400" spc="-80">
                <a:latin typeface="Cambria Math"/>
                <a:cs typeface="Cambria Math"/>
              </a:rPr>
              <a:t> </a:t>
            </a:r>
            <a:r>
              <a:rPr dirty="0" smtClean="0" sz="1400" spc="-5">
                <a:latin typeface="Cambria Math"/>
                <a:cs typeface="Cambria Math"/>
              </a:rPr>
              <a:t>=</a:t>
            </a:r>
            <a:r>
              <a:rPr dirty="0" smtClean="0" sz="1400" spc="-5">
                <a:latin typeface="Cambria Math"/>
                <a:cs typeface="Cambria Math"/>
              </a:rPr>
              <a:t>=</a:t>
            </a:r>
            <a:r>
              <a:rPr dirty="0" smtClean="0" sz="1400" spc="0">
                <a:latin typeface="Cambria Math"/>
                <a:cs typeface="Cambria Math"/>
              </a:rPr>
              <a:t>,</a:t>
            </a:r>
            <a:r>
              <a:rPr dirty="0" smtClean="0" sz="1400" spc="-8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~</a:t>
            </a:r>
            <a:r>
              <a:rPr dirty="0" smtClean="0" sz="1400" spc="80">
                <a:latin typeface="Cambria Math"/>
                <a:cs typeface="Cambria Math"/>
              </a:rPr>
              <a:t> </a:t>
            </a:r>
            <a:r>
              <a:rPr dirty="0" smtClean="0" sz="1400" spc="-5">
                <a:latin typeface="Cambria Math"/>
                <a:cs typeface="Cambria Math"/>
              </a:rPr>
              <a:t>=</a:t>
            </a:r>
            <a:r>
              <a:rPr dirty="0" smtClean="0" sz="1400" spc="0">
                <a:latin typeface="Cambria Math"/>
                <a:cs typeface="Cambria Math"/>
              </a:rPr>
              <a:t>,</a:t>
            </a:r>
            <a:r>
              <a:rPr dirty="0" smtClean="0" sz="1400" spc="-8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&gt;,</a:t>
            </a:r>
            <a:r>
              <a:rPr dirty="0" smtClean="0" sz="1400" spc="-8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&gt;</a:t>
            </a:r>
            <a:r>
              <a:rPr dirty="0" smtClean="0" sz="1400" spc="-5">
                <a:latin typeface="Cambria Math"/>
                <a:cs typeface="Cambria Math"/>
              </a:rPr>
              <a:t>=</a:t>
            </a:r>
            <a:r>
              <a:rPr dirty="0" smtClean="0" sz="1400" spc="-10">
                <a:latin typeface="Cambria Math"/>
                <a:cs typeface="Cambria Math"/>
              </a:rPr>
              <a:t>)</a:t>
            </a:r>
            <a:r>
              <a:rPr dirty="0" smtClean="0" sz="1400" spc="0">
                <a:latin typeface="Andalus"/>
                <a:cs typeface="Andalus"/>
              </a:rPr>
              <a:t>,</a:t>
            </a:r>
            <a:r>
              <a:rPr dirty="0" smtClean="0" sz="1400" spc="16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l</a:t>
            </a:r>
            <a:r>
              <a:rPr dirty="0" smtClean="0" sz="1400" spc="-15">
                <a:latin typeface="Andalus"/>
                <a:cs typeface="Andalus"/>
              </a:rPr>
              <a:t>o</a:t>
            </a:r>
            <a:r>
              <a:rPr dirty="0" smtClean="0" sz="1400" spc="0">
                <a:latin typeface="Andalus"/>
                <a:cs typeface="Andalus"/>
              </a:rPr>
              <a:t>gic</a:t>
            </a:r>
            <a:r>
              <a:rPr dirty="0" smtClean="0" sz="1400" spc="-15">
                <a:latin typeface="Andalus"/>
                <a:cs typeface="Andalus"/>
              </a:rPr>
              <a:t>a</a:t>
            </a:r>
            <a:r>
              <a:rPr dirty="0" smtClean="0" sz="1400" spc="0">
                <a:latin typeface="Andalus"/>
                <a:cs typeface="Andalus"/>
              </a:rPr>
              <a:t>l</a:t>
            </a:r>
            <a:r>
              <a:rPr dirty="0" smtClean="0" sz="1400" spc="16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o</a:t>
            </a:r>
            <a:r>
              <a:rPr dirty="0" smtClean="0" sz="1400" spc="-10">
                <a:latin typeface="Andalus"/>
                <a:cs typeface="Andalus"/>
              </a:rPr>
              <a:t>p</a:t>
            </a:r>
            <a:r>
              <a:rPr dirty="0" smtClean="0" sz="1400" spc="0">
                <a:latin typeface="Andalus"/>
                <a:cs typeface="Andalus"/>
              </a:rPr>
              <a:t>e</a:t>
            </a:r>
            <a:r>
              <a:rPr dirty="0" smtClean="0" sz="1400" spc="-10">
                <a:latin typeface="Andalus"/>
                <a:cs typeface="Andalus"/>
              </a:rPr>
              <a:t>r</a:t>
            </a:r>
            <a:r>
              <a:rPr dirty="0" smtClean="0" sz="1400" spc="0">
                <a:latin typeface="Andalus"/>
                <a:cs typeface="Andalus"/>
              </a:rPr>
              <a:t>a</a:t>
            </a:r>
            <a:r>
              <a:rPr dirty="0" smtClean="0" sz="1400" spc="-15">
                <a:latin typeface="Andalus"/>
                <a:cs typeface="Andalus"/>
              </a:rPr>
              <a:t>t</a:t>
            </a:r>
            <a:r>
              <a:rPr dirty="0" smtClean="0" sz="1400" spc="0">
                <a:latin typeface="Andalus"/>
                <a:cs typeface="Andalus"/>
              </a:rPr>
              <a:t>o</a:t>
            </a:r>
            <a:r>
              <a:rPr dirty="0" smtClean="0" sz="1400" spc="-10">
                <a:latin typeface="Andalus"/>
                <a:cs typeface="Andalus"/>
              </a:rPr>
              <a:t>r</a:t>
            </a:r>
            <a:r>
              <a:rPr dirty="0" smtClean="0" sz="1400" spc="0">
                <a:latin typeface="Andalus"/>
                <a:cs typeface="Andalus"/>
              </a:rPr>
              <a:t>s</a:t>
            </a:r>
            <a:r>
              <a:rPr dirty="0" smtClean="0" sz="1400" spc="16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(</a:t>
            </a:r>
            <a:r>
              <a:rPr dirty="0" smtClean="0" sz="1400" spc="15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&amp;,</a:t>
            </a:r>
            <a:r>
              <a:rPr dirty="0" smtClean="0" sz="1400" spc="160">
                <a:latin typeface="Andalus"/>
                <a:cs typeface="Andalus"/>
              </a:rPr>
              <a:t> </a:t>
            </a:r>
            <a:r>
              <a:rPr dirty="0" smtClean="0" sz="1400" spc="-10">
                <a:latin typeface="Andalus"/>
                <a:cs typeface="Andalus"/>
              </a:rPr>
              <a:t>|</a:t>
            </a:r>
            <a:r>
              <a:rPr dirty="0" smtClean="0" sz="1400" spc="0">
                <a:latin typeface="Andalus"/>
                <a:cs typeface="Andalus"/>
              </a:rPr>
              <a:t>,</a:t>
            </a:r>
            <a:r>
              <a:rPr dirty="0" smtClean="0" sz="1400" spc="16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~</a:t>
            </a:r>
            <a:r>
              <a:rPr dirty="0" smtClean="0" sz="1400" spc="-5">
                <a:latin typeface="Andalus"/>
                <a:cs typeface="Andalus"/>
              </a:rPr>
              <a:t>)</a:t>
            </a:r>
            <a:r>
              <a:rPr dirty="0" smtClean="0" sz="1400" spc="10">
                <a:latin typeface="Andalus"/>
                <a:cs typeface="Andalus"/>
              </a:rPr>
              <a:t>.</a:t>
            </a:r>
            <a:r>
              <a:rPr dirty="0" smtClean="0" sz="1400" spc="0">
                <a:latin typeface="Andalus"/>
                <a:cs typeface="Andalus"/>
              </a:rPr>
              <a:t>Th</a:t>
            </a:r>
            <a:r>
              <a:rPr dirty="0" smtClean="0" sz="1400" spc="-15">
                <a:latin typeface="Andalus"/>
                <a:cs typeface="Andalus"/>
              </a:rPr>
              <a:t>e</a:t>
            </a:r>
            <a:r>
              <a:rPr dirty="0" smtClean="0" sz="1400" spc="0">
                <a:latin typeface="Andalus"/>
                <a:cs typeface="Andalus"/>
              </a:rPr>
              <a:t>n</a:t>
            </a:r>
            <a:r>
              <a:rPr dirty="0" smtClean="0" sz="1400" spc="160">
                <a:latin typeface="Andalus"/>
                <a:cs typeface="Andalus"/>
              </a:rPr>
              <a:t> </a:t>
            </a:r>
            <a:r>
              <a:rPr dirty="0" smtClean="0" sz="1400" spc="-10">
                <a:latin typeface="Andalus"/>
                <a:cs typeface="Andalus"/>
              </a:rPr>
              <a:t>i</a:t>
            </a:r>
            <a:r>
              <a:rPr dirty="0" smtClean="0" sz="1400" spc="0">
                <a:latin typeface="Andalus"/>
                <a:cs typeface="Andalus"/>
              </a:rPr>
              <a:t>f</a:t>
            </a:r>
            <a:r>
              <a:rPr dirty="0" smtClean="0" sz="1400" spc="15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the</a:t>
            </a:r>
            <a:endParaRPr sz="1400">
              <a:latin typeface="Andalus"/>
              <a:cs typeface="Andalus"/>
            </a:endParaRPr>
          </a:p>
          <a:p>
            <a:pPr algn="just" marL="12700" marR="946785">
              <a:lnSpc>
                <a:spcPct val="100000"/>
              </a:lnSpc>
              <a:spcBef>
                <a:spcPts val="455"/>
              </a:spcBef>
            </a:pPr>
            <a:r>
              <a:rPr dirty="0" smtClean="0" sz="1400" spc="-10">
                <a:latin typeface="Andalus"/>
                <a:cs typeface="Andalus"/>
              </a:rPr>
              <a:t>c</a:t>
            </a:r>
            <a:r>
              <a:rPr dirty="0" smtClean="0" sz="1400" spc="0">
                <a:latin typeface="Andalus"/>
                <a:cs typeface="Andalus"/>
              </a:rPr>
              <a:t>onditi</a:t>
            </a:r>
            <a:r>
              <a:rPr dirty="0" smtClean="0" sz="1400" spc="-15">
                <a:latin typeface="Andalus"/>
                <a:cs typeface="Andalus"/>
              </a:rPr>
              <a:t>o</a:t>
            </a:r>
            <a:r>
              <a:rPr dirty="0" smtClean="0" sz="1400" spc="0">
                <a:latin typeface="Andalus"/>
                <a:cs typeface="Andalus"/>
              </a:rPr>
              <a:t>n</a:t>
            </a:r>
            <a:r>
              <a:rPr dirty="0" smtClean="0" sz="1400" spc="5">
                <a:latin typeface="Andalus"/>
                <a:cs typeface="Andalus"/>
              </a:rPr>
              <a:t> </a:t>
            </a:r>
            <a:r>
              <a:rPr dirty="0" smtClean="0" sz="1400" spc="-10">
                <a:latin typeface="Andalus"/>
                <a:cs typeface="Andalus"/>
              </a:rPr>
              <a:t>i</a:t>
            </a:r>
            <a:r>
              <a:rPr dirty="0" smtClean="0" sz="1400" spc="0">
                <a:latin typeface="Andalus"/>
                <a:cs typeface="Andalus"/>
              </a:rPr>
              <a:t>s</a:t>
            </a:r>
            <a:r>
              <a:rPr dirty="0" smtClean="0" sz="1400" spc="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t</a:t>
            </a:r>
            <a:r>
              <a:rPr dirty="0" smtClean="0" sz="1400" spc="-20">
                <a:latin typeface="Andalus"/>
                <a:cs typeface="Andalus"/>
              </a:rPr>
              <a:t>r</a:t>
            </a:r>
            <a:r>
              <a:rPr dirty="0" smtClean="0" sz="1400" spc="0">
                <a:latin typeface="Andalus"/>
                <a:cs typeface="Andalus"/>
              </a:rPr>
              <a:t>ue,</a:t>
            </a:r>
            <a:r>
              <a:rPr dirty="0" smtClean="0" sz="1400" spc="-1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sta</a:t>
            </a:r>
            <a:r>
              <a:rPr dirty="0" smtClean="0" sz="1400" spc="-10">
                <a:latin typeface="Andalus"/>
                <a:cs typeface="Andalus"/>
              </a:rPr>
              <a:t>t</a:t>
            </a:r>
            <a:r>
              <a:rPr dirty="0" smtClean="0" sz="1400" spc="0">
                <a:latin typeface="Andalus"/>
                <a:cs typeface="Andalus"/>
              </a:rPr>
              <a:t>ement</a:t>
            </a:r>
            <a:r>
              <a:rPr dirty="0" smtClean="0" sz="1400" spc="5">
                <a:latin typeface="Andalus"/>
                <a:cs typeface="Andalus"/>
              </a:rPr>
              <a:t> </a:t>
            </a:r>
            <a:r>
              <a:rPr dirty="0" smtClean="0" sz="1400" spc="-15">
                <a:latin typeface="Andalus"/>
                <a:cs typeface="Andalus"/>
              </a:rPr>
              <a:t>e</a:t>
            </a:r>
            <a:r>
              <a:rPr dirty="0" smtClean="0" sz="1400" spc="0">
                <a:latin typeface="Andalus"/>
                <a:cs typeface="Andalus"/>
              </a:rPr>
              <a:t>xe</a:t>
            </a:r>
            <a:r>
              <a:rPr dirty="0" smtClean="0" sz="1400" spc="-10">
                <a:latin typeface="Andalus"/>
                <a:cs typeface="Andalus"/>
              </a:rPr>
              <a:t>c</a:t>
            </a:r>
            <a:r>
              <a:rPr dirty="0" smtClean="0" sz="1400" spc="0">
                <a:latin typeface="Andalus"/>
                <a:cs typeface="Andalus"/>
              </a:rPr>
              <a:t>ut</a:t>
            </a:r>
            <a:r>
              <a:rPr dirty="0" smtClean="0" sz="1400" spc="-5">
                <a:latin typeface="Andalus"/>
                <a:cs typeface="Andalus"/>
              </a:rPr>
              <a:t>e</a:t>
            </a:r>
            <a:r>
              <a:rPr dirty="0" smtClean="0" sz="1400" spc="0">
                <a:latin typeface="Andalus"/>
                <a:cs typeface="Andalus"/>
              </a:rPr>
              <a:t>d,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-10">
                <a:latin typeface="Andalus"/>
                <a:cs typeface="Andalus"/>
              </a:rPr>
              <a:t>b</a:t>
            </a:r>
            <a:r>
              <a:rPr dirty="0" smtClean="0" sz="1400" spc="0">
                <a:latin typeface="Andalus"/>
                <a:cs typeface="Andalus"/>
              </a:rPr>
              <a:t>ut</a:t>
            </a:r>
            <a:r>
              <a:rPr dirty="0" smtClean="0" sz="1400" spc="-10">
                <a:latin typeface="Andalus"/>
                <a:cs typeface="Andalus"/>
              </a:rPr>
              <a:t> </a:t>
            </a:r>
            <a:r>
              <a:rPr dirty="0" smtClean="0" sz="1400" spc="-10">
                <a:latin typeface="Andalus"/>
                <a:cs typeface="Andalus"/>
              </a:rPr>
              <a:t>i</a:t>
            </a:r>
            <a:r>
              <a:rPr dirty="0" smtClean="0" sz="1400" spc="0">
                <a:latin typeface="Andalus"/>
                <a:cs typeface="Andalus"/>
              </a:rPr>
              <a:t>f</a:t>
            </a:r>
            <a:r>
              <a:rPr dirty="0" smtClean="0" sz="1400" spc="5">
                <a:latin typeface="Andalus"/>
                <a:cs typeface="Andalus"/>
              </a:rPr>
              <a:t> </a:t>
            </a:r>
            <a:r>
              <a:rPr dirty="0" smtClean="0" sz="1400" spc="-10">
                <a:latin typeface="Andalus"/>
                <a:cs typeface="Andalus"/>
              </a:rPr>
              <a:t>c</a:t>
            </a:r>
            <a:r>
              <a:rPr dirty="0" smtClean="0" sz="1400" spc="0">
                <a:latin typeface="Andalus"/>
                <a:cs typeface="Andalus"/>
              </a:rPr>
              <a:t>on</a:t>
            </a:r>
            <a:r>
              <a:rPr dirty="0" smtClean="0" sz="1400" spc="-10">
                <a:latin typeface="Andalus"/>
                <a:cs typeface="Andalus"/>
              </a:rPr>
              <a:t>d</a:t>
            </a:r>
            <a:r>
              <a:rPr dirty="0" smtClean="0" sz="1400" spc="0">
                <a:latin typeface="Andalus"/>
                <a:cs typeface="Andalus"/>
              </a:rPr>
              <a:t>it</a:t>
            </a:r>
            <a:r>
              <a:rPr dirty="0" smtClean="0" sz="1400" spc="5">
                <a:latin typeface="Andalus"/>
                <a:cs typeface="Andalus"/>
              </a:rPr>
              <a:t>i</a:t>
            </a:r>
            <a:r>
              <a:rPr dirty="0" smtClean="0" sz="1400" spc="-15">
                <a:latin typeface="Andalus"/>
                <a:cs typeface="Andalus"/>
              </a:rPr>
              <a:t>o</a:t>
            </a:r>
            <a:r>
              <a:rPr dirty="0" smtClean="0" sz="1400" spc="0">
                <a:latin typeface="Andalus"/>
                <a:cs typeface="Andalus"/>
              </a:rPr>
              <a:t>n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is f</a:t>
            </a:r>
            <a:r>
              <a:rPr dirty="0" smtClean="0" sz="1400" spc="-10">
                <a:latin typeface="Andalus"/>
                <a:cs typeface="Andalus"/>
              </a:rPr>
              <a:t>a</a:t>
            </a:r>
            <a:r>
              <a:rPr dirty="0" smtClean="0" sz="1400" spc="0">
                <a:latin typeface="Andalus"/>
                <a:cs typeface="Andalus"/>
              </a:rPr>
              <a:t>l</a:t>
            </a:r>
            <a:r>
              <a:rPr dirty="0" smtClean="0" sz="1400" spc="5">
                <a:latin typeface="Andalus"/>
                <a:cs typeface="Andalus"/>
              </a:rPr>
              <a:t>s</a:t>
            </a:r>
            <a:r>
              <a:rPr dirty="0" smtClean="0" sz="1400" spc="0">
                <a:latin typeface="Andalus"/>
                <a:cs typeface="Andalus"/>
              </a:rPr>
              <a:t>e,</a:t>
            </a:r>
            <a:r>
              <a:rPr dirty="0" smtClean="0" sz="1400" spc="-20">
                <a:latin typeface="Andalus"/>
                <a:cs typeface="Andalus"/>
              </a:rPr>
              <a:t> </a:t>
            </a:r>
            <a:r>
              <a:rPr dirty="0" smtClean="0" sz="1400" spc="-10">
                <a:latin typeface="Andalus"/>
                <a:cs typeface="Andalus"/>
              </a:rPr>
              <a:t>n</a:t>
            </a:r>
            <a:r>
              <a:rPr dirty="0" smtClean="0" sz="1400" spc="0">
                <a:latin typeface="Andalus"/>
                <a:cs typeface="Andalus"/>
              </a:rPr>
              <a:t>o</a:t>
            </a:r>
            <a:r>
              <a:rPr dirty="0" smtClean="0" sz="1400" spc="-5">
                <a:latin typeface="Andalus"/>
                <a:cs typeface="Andalus"/>
              </a:rPr>
              <a:t>t</a:t>
            </a:r>
            <a:r>
              <a:rPr dirty="0" smtClean="0" sz="1400" spc="0">
                <a:latin typeface="Andalus"/>
                <a:cs typeface="Andalus"/>
              </a:rPr>
              <a:t>hing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happ</a:t>
            </a:r>
            <a:r>
              <a:rPr dirty="0" smtClean="0" sz="1400" spc="-20">
                <a:latin typeface="Andalus"/>
                <a:cs typeface="Andalus"/>
              </a:rPr>
              <a:t>e</a:t>
            </a:r>
            <a:r>
              <a:rPr dirty="0" smtClean="0" sz="1400" spc="0">
                <a:latin typeface="Andalus"/>
                <a:cs typeface="Andalus"/>
              </a:rPr>
              <a:t>n</a:t>
            </a:r>
            <a:r>
              <a:rPr dirty="0" smtClean="0" sz="1400" spc="-10">
                <a:latin typeface="Andalus"/>
                <a:cs typeface="Andalus"/>
              </a:rPr>
              <a:t>s</a:t>
            </a:r>
            <a:r>
              <a:rPr dirty="0" smtClean="0" sz="1400" spc="0">
                <a:latin typeface="Andalus"/>
                <a:cs typeface="Andalus"/>
              </a:rPr>
              <a:t>.</a:t>
            </a:r>
            <a:endParaRPr sz="1400">
              <a:latin typeface="Andalus"/>
              <a:cs typeface="Andalus"/>
            </a:endParaRPr>
          </a:p>
          <a:p>
            <a:pPr marL="12700" marR="15875">
              <a:lnSpc>
                <a:spcPct val="127099"/>
              </a:lnSpc>
            </a:pPr>
            <a:r>
              <a:rPr dirty="0" smtClean="0" sz="1400">
                <a:latin typeface="Andalus"/>
                <a:cs typeface="Andalus"/>
              </a:rPr>
              <a:t>Example:</a:t>
            </a:r>
            <a:r>
              <a:rPr dirty="0" smtClean="0" sz="1400" spc="3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write</a:t>
            </a:r>
            <a:r>
              <a:rPr dirty="0" smtClean="0" sz="1400" spc="2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p</a:t>
            </a:r>
            <a:r>
              <a:rPr dirty="0" smtClean="0" sz="1400" spc="-10">
                <a:latin typeface="Andalus"/>
                <a:cs typeface="Andalus"/>
              </a:rPr>
              <a:t>r</a:t>
            </a:r>
            <a:r>
              <a:rPr dirty="0" smtClean="0" sz="1400" spc="0">
                <a:latin typeface="Andalus"/>
                <a:cs typeface="Andalus"/>
              </a:rPr>
              <a:t>ogram</a:t>
            </a:r>
            <a:r>
              <a:rPr dirty="0" smtClean="0" sz="1400" spc="4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to</a:t>
            </a:r>
            <a:r>
              <a:rPr dirty="0" smtClean="0" sz="1400" spc="3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r</a:t>
            </a:r>
            <a:r>
              <a:rPr dirty="0" smtClean="0" sz="1400" spc="-10">
                <a:latin typeface="Andalus"/>
                <a:cs typeface="Andalus"/>
              </a:rPr>
              <a:t>e</a:t>
            </a:r>
            <a:r>
              <a:rPr dirty="0" smtClean="0" sz="1400" spc="0">
                <a:latin typeface="Andalus"/>
                <a:cs typeface="Andalus"/>
              </a:rPr>
              <a:t>ad</a:t>
            </a:r>
            <a:r>
              <a:rPr dirty="0" smtClean="0" sz="1400" spc="3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two</a:t>
            </a:r>
            <a:r>
              <a:rPr dirty="0" smtClean="0" sz="1400" spc="25">
                <a:latin typeface="Andalus"/>
                <a:cs typeface="Andalus"/>
              </a:rPr>
              <a:t> </a:t>
            </a:r>
            <a:r>
              <a:rPr dirty="0" smtClean="0" sz="1400" spc="-10">
                <a:latin typeface="Andalus"/>
                <a:cs typeface="Andalus"/>
              </a:rPr>
              <a:t>n</a:t>
            </a:r>
            <a:r>
              <a:rPr dirty="0" smtClean="0" sz="1400" spc="0">
                <a:latin typeface="Andalus"/>
                <a:cs typeface="Andalus"/>
              </a:rPr>
              <a:t>u</a:t>
            </a:r>
            <a:r>
              <a:rPr dirty="0" smtClean="0" sz="1400" spc="-15">
                <a:latin typeface="Andalus"/>
                <a:cs typeface="Andalus"/>
              </a:rPr>
              <a:t>m</a:t>
            </a:r>
            <a:r>
              <a:rPr dirty="0" smtClean="0" sz="1400" spc="0">
                <a:latin typeface="Andalus"/>
                <a:cs typeface="Andalus"/>
              </a:rPr>
              <a:t>bers</a:t>
            </a:r>
            <a:r>
              <a:rPr dirty="0" smtClean="0" sz="1400" spc="40">
                <a:latin typeface="Andalus"/>
                <a:cs typeface="Andalus"/>
              </a:rPr>
              <a:t> </a:t>
            </a:r>
            <a:r>
              <a:rPr dirty="0" smtClean="0" sz="1400" spc="-10">
                <a:latin typeface="Andalus"/>
                <a:cs typeface="Andalus"/>
              </a:rPr>
              <a:t>a</a:t>
            </a:r>
            <a:r>
              <a:rPr dirty="0" smtClean="0" sz="1400" spc="0">
                <a:latin typeface="Andalus"/>
                <a:cs typeface="Andalus"/>
              </a:rPr>
              <a:t>nd</a:t>
            </a:r>
            <a:r>
              <a:rPr dirty="0" smtClean="0" sz="1400" spc="40">
                <a:latin typeface="Andalus"/>
                <a:cs typeface="Andalus"/>
              </a:rPr>
              <a:t> </a:t>
            </a:r>
            <a:r>
              <a:rPr dirty="0" smtClean="0" sz="1400" spc="-10">
                <a:latin typeface="Andalus"/>
                <a:cs typeface="Andalus"/>
              </a:rPr>
              <a:t>c</a:t>
            </a:r>
            <a:r>
              <a:rPr dirty="0" smtClean="0" sz="1400" spc="0">
                <a:latin typeface="Andalus"/>
                <a:cs typeface="Andalus"/>
              </a:rPr>
              <a:t>ompa</a:t>
            </a:r>
            <a:r>
              <a:rPr dirty="0" smtClean="0" sz="1400" spc="-10">
                <a:latin typeface="Andalus"/>
                <a:cs typeface="Andalus"/>
              </a:rPr>
              <a:t>r</a:t>
            </a:r>
            <a:r>
              <a:rPr dirty="0" smtClean="0" sz="1400" spc="0">
                <a:latin typeface="Andalus"/>
                <a:cs typeface="Andalus"/>
              </a:rPr>
              <a:t>e</a:t>
            </a:r>
            <a:r>
              <a:rPr dirty="0" smtClean="0" sz="1400" spc="2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b</a:t>
            </a:r>
            <a:r>
              <a:rPr dirty="0" smtClean="0" sz="1400" spc="-15">
                <a:latin typeface="Andalus"/>
                <a:cs typeface="Andalus"/>
              </a:rPr>
              <a:t>e</a:t>
            </a:r>
            <a:r>
              <a:rPr dirty="0" smtClean="0" sz="1400" spc="0">
                <a:latin typeface="Andalus"/>
                <a:cs typeface="Andalus"/>
              </a:rPr>
              <a:t>twe</a:t>
            </a:r>
            <a:r>
              <a:rPr dirty="0" smtClean="0" sz="1400" spc="-5">
                <a:latin typeface="Andalus"/>
                <a:cs typeface="Andalus"/>
              </a:rPr>
              <a:t>e</a:t>
            </a:r>
            <a:r>
              <a:rPr dirty="0" smtClean="0" sz="1400" spc="0">
                <a:latin typeface="Andalus"/>
                <a:cs typeface="Andalus"/>
              </a:rPr>
              <a:t>n</a:t>
            </a:r>
            <a:r>
              <a:rPr dirty="0" smtClean="0" sz="1400" spc="45">
                <a:latin typeface="Andalus"/>
                <a:cs typeface="Andalus"/>
              </a:rPr>
              <a:t> </a:t>
            </a:r>
            <a:r>
              <a:rPr dirty="0" smtClean="0" sz="1400" spc="-15">
                <a:latin typeface="Andalus"/>
                <a:cs typeface="Andalus"/>
              </a:rPr>
              <a:t>t</a:t>
            </a:r>
            <a:r>
              <a:rPr dirty="0" smtClean="0" sz="1400" spc="0">
                <a:latin typeface="Andalus"/>
                <a:cs typeface="Andalus"/>
              </a:rPr>
              <a:t>hen</a:t>
            </a:r>
            <a:r>
              <a:rPr dirty="0" smtClean="0" sz="1400" spc="3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if</a:t>
            </a:r>
            <a:r>
              <a:rPr dirty="0" smtClean="0" sz="1400" spc="3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they</a:t>
            </a:r>
            <a:r>
              <a:rPr dirty="0" smtClean="0" sz="1400" spc="3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a</a:t>
            </a:r>
            <a:r>
              <a:rPr dirty="0" smtClean="0" sz="1400" spc="-15">
                <a:latin typeface="Andalus"/>
                <a:cs typeface="Andalus"/>
              </a:rPr>
              <a:t>r</a:t>
            </a:r>
            <a:r>
              <a:rPr dirty="0" smtClean="0" sz="1400" spc="0">
                <a:latin typeface="Andalus"/>
                <a:cs typeface="Andalus"/>
              </a:rPr>
              <a:t>e</a:t>
            </a:r>
            <a:r>
              <a:rPr dirty="0" smtClean="0" sz="1400" spc="3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equ</a:t>
            </a:r>
            <a:r>
              <a:rPr dirty="0" smtClean="0" sz="1400" spc="-10">
                <a:latin typeface="Andalus"/>
                <a:cs typeface="Andalus"/>
              </a:rPr>
              <a:t>a</a:t>
            </a:r>
            <a:r>
              <a:rPr dirty="0" smtClean="0" sz="1400" spc="0">
                <a:latin typeface="Andalus"/>
                <a:cs typeface="Andalus"/>
              </a:rPr>
              <a:t>l,</a:t>
            </a:r>
            <a:r>
              <a:rPr dirty="0" smtClean="0" sz="1400" spc="0">
                <a:latin typeface="Andalus"/>
                <a:cs typeface="Andalus"/>
              </a:rPr>
              <a:t> gr</a:t>
            </a:r>
            <a:r>
              <a:rPr dirty="0" smtClean="0" sz="1400" spc="-10">
                <a:latin typeface="Andalus"/>
                <a:cs typeface="Andalus"/>
              </a:rPr>
              <a:t>e</a:t>
            </a:r>
            <a:r>
              <a:rPr dirty="0" smtClean="0" sz="1400" spc="0">
                <a:latin typeface="Andalus"/>
                <a:cs typeface="Andalus"/>
              </a:rPr>
              <a:t>ater or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sm</a:t>
            </a:r>
            <a:r>
              <a:rPr dirty="0" smtClean="0" sz="1400" spc="-10">
                <a:latin typeface="Andalus"/>
                <a:cs typeface="Andalus"/>
              </a:rPr>
              <a:t>a</a:t>
            </a:r>
            <a:r>
              <a:rPr dirty="0" smtClean="0" sz="1400" spc="0">
                <a:latin typeface="Andalus"/>
                <a:cs typeface="Andalus"/>
              </a:rPr>
              <a:t>l</a:t>
            </a:r>
            <a:r>
              <a:rPr dirty="0" smtClean="0" sz="1400" spc="5">
                <a:latin typeface="Andalus"/>
                <a:cs typeface="Andalus"/>
              </a:rPr>
              <a:t>l</a:t>
            </a:r>
            <a:r>
              <a:rPr dirty="0" smtClean="0" sz="1400" spc="0">
                <a:latin typeface="Andalus"/>
                <a:cs typeface="Andalus"/>
              </a:rPr>
              <a:t>er</a:t>
            </a:r>
            <a:r>
              <a:rPr dirty="0" smtClean="0" sz="1400" spc="-1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us</a:t>
            </a:r>
            <a:r>
              <a:rPr dirty="0" smtClean="0" sz="1400" spc="-10">
                <a:latin typeface="Andalus"/>
                <a:cs typeface="Andalus"/>
              </a:rPr>
              <a:t>i</a:t>
            </a:r>
            <a:r>
              <a:rPr dirty="0" smtClean="0" sz="1400" spc="0">
                <a:latin typeface="Andalus"/>
                <a:cs typeface="Andalus"/>
              </a:rPr>
              <a:t>ng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if</a:t>
            </a:r>
            <a:r>
              <a:rPr dirty="0" smtClean="0" sz="1400" spc="1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stat</a:t>
            </a:r>
            <a:r>
              <a:rPr dirty="0" smtClean="0" sz="1400" spc="-15">
                <a:latin typeface="Andalus"/>
                <a:cs typeface="Andalus"/>
              </a:rPr>
              <a:t>e</a:t>
            </a:r>
            <a:r>
              <a:rPr dirty="0" smtClean="0" sz="1400" spc="0">
                <a:latin typeface="Andalus"/>
                <a:cs typeface="Andalus"/>
              </a:rPr>
              <a:t>ment?</a:t>
            </a:r>
            <a:endParaRPr sz="1400">
              <a:latin typeface="Andalus"/>
              <a:cs typeface="Andalus"/>
            </a:endParaRPr>
          </a:p>
          <a:p>
            <a:pPr algn="just" marL="12700" marR="6040120">
              <a:lnSpc>
                <a:spcPct val="100000"/>
              </a:lnSpc>
              <a:spcBef>
                <a:spcPts val="455"/>
              </a:spcBef>
            </a:pPr>
            <a:r>
              <a:rPr dirty="0" smtClean="0" sz="1400" spc="-10">
                <a:latin typeface="Andalus"/>
                <a:cs typeface="Andalus"/>
              </a:rPr>
              <a:t>S</a:t>
            </a:r>
            <a:r>
              <a:rPr dirty="0" smtClean="0" sz="1400" spc="0">
                <a:latin typeface="Andalus"/>
                <a:cs typeface="Andalus"/>
              </a:rPr>
              <a:t>olution:</a:t>
            </a:r>
            <a:endParaRPr sz="1400">
              <a:latin typeface="Andalus"/>
              <a:cs typeface="Andalus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44500" y="9471862"/>
            <a:ext cx="3220085" cy="240029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Andalus"/>
                <a:cs typeface="Andalus"/>
              </a:rPr>
              <a:t>The</a:t>
            </a:r>
            <a:r>
              <a:rPr dirty="0" smtClean="0" sz="1400" spc="-1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foll</a:t>
            </a:r>
            <a:r>
              <a:rPr dirty="0" smtClean="0" sz="1400" spc="-15">
                <a:latin typeface="Andalus"/>
                <a:cs typeface="Andalus"/>
              </a:rPr>
              <a:t>o</a:t>
            </a:r>
            <a:r>
              <a:rPr dirty="0" smtClean="0" sz="1400" spc="0">
                <a:latin typeface="Andalus"/>
                <a:cs typeface="Andalus"/>
              </a:rPr>
              <a:t>w</a:t>
            </a:r>
            <a:r>
              <a:rPr dirty="0" smtClean="0" sz="1400" spc="-10">
                <a:latin typeface="Andalus"/>
                <a:cs typeface="Andalus"/>
              </a:rPr>
              <a:t>i</a:t>
            </a:r>
            <a:r>
              <a:rPr dirty="0" smtClean="0" sz="1400" spc="0">
                <a:latin typeface="Andalus"/>
                <a:cs typeface="Andalus"/>
              </a:rPr>
              <a:t>ng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p</a:t>
            </a:r>
            <a:r>
              <a:rPr dirty="0" smtClean="0" sz="1400" spc="-10">
                <a:latin typeface="Andalus"/>
                <a:cs typeface="Andalus"/>
              </a:rPr>
              <a:t>r</a:t>
            </a:r>
            <a:r>
              <a:rPr dirty="0" smtClean="0" sz="1400" spc="0">
                <a:latin typeface="Andalus"/>
                <a:cs typeface="Andalus"/>
              </a:rPr>
              <a:t>ogr</a:t>
            </a:r>
            <a:r>
              <a:rPr dirty="0" smtClean="0" sz="1400" spc="-15">
                <a:latin typeface="Andalus"/>
                <a:cs typeface="Andalus"/>
              </a:rPr>
              <a:t>a</a:t>
            </a:r>
            <a:r>
              <a:rPr dirty="0" smtClean="0" sz="1400" spc="0">
                <a:latin typeface="Andalus"/>
                <a:cs typeface="Andalus"/>
              </a:rPr>
              <a:t>m</a:t>
            </a:r>
            <a:r>
              <a:rPr dirty="0" smtClean="0" sz="1400" spc="5">
                <a:latin typeface="Andalus"/>
                <a:cs typeface="Andalus"/>
              </a:rPr>
              <a:t> </a:t>
            </a:r>
            <a:r>
              <a:rPr dirty="0" smtClean="0" sz="1400" spc="-10">
                <a:latin typeface="Andalus"/>
                <a:cs typeface="Andalus"/>
              </a:rPr>
              <a:t>i</a:t>
            </a:r>
            <a:r>
              <a:rPr dirty="0" smtClean="0" sz="1400" spc="0">
                <a:latin typeface="Andalus"/>
                <a:cs typeface="Andalus"/>
              </a:rPr>
              <a:t>s writ</a:t>
            </a:r>
            <a:r>
              <a:rPr dirty="0" smtClean="0" sz="1400" spc="-15">
                <a:latin typeface="Andalus"/>
                <a:cs typeface="Andalus"/>
              </a:rPr>
              <a:t>i</a:t>
            </a:r>
            <a:r>
              <a:rPr dirty="0" smtClean="0" sz="1400" spc="-10">
                <a:latin typeface="Andalus"/>
                <a:cs typeface="Andalus"/>
              </a:rPr>
              <a:t>n</a:t>
            </a:r>
            <a:r>
              <a:rPr dirty="0" smtClean="0" sz="1400" spc="0">
                <a:latin typeface="Andalus"/>
                <a:cs typeface="Andalus"/>
              </a:rPr>
              <a:t>g</a:t>
            </a:r>
            <a:r>
              <a:rPr dirty="0" smtClean="0" sz="1400" spc="5">
                <a:latin typeface="Andalus"/>
                <a:cs typeface="Andalus"/>
              </a:rPr>
              <a:t> </a:t>
            </a:r>
            <a:r>
              <a:rPr dirty="0" smtClean="0" sz="1400" spc="-10">
                <a:latin typeface="Andalus"/>
                <a:cs typeface="Andalus"/>
              </a:rPr>
              <a:t>i</a:t>
            </a:r>
            <a:r>
              <a:rPr dirty="0" smtClean="0" sz="1400" spc="0">
                <a:latin typeface="Andalus"/>
                <a:cs typeface="Andalus"/>
              </a:rPr>
              <a:t>n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20">
                <a:latin typeface="Andalus"/>
                <a:cs typeface="Andalus"/>
              </a:rPr>
              <a:t>M</a:t>
            </a:r>
            <a:r>
              <a:rPr dirty="0" smtClean="0" sz="1400" spc="-15">
                <a:latin typeface="Andalus"/>
                <a:cs typeface="Andalus"/>
              </a:rPr>
              <a:t>-</a:t>
            </a:r>
            <a:r>
              <a:rPr dirty="0" smtClean="0" sz="1400" spc="0">
                <a:latin typeface="Andalus"/>
                <a:cs typeface="Andalus"/>
              </a:rPr>
              <a:t>f</a:t>
            </a:r>
            <a:r>
              <a:rPr dirty="0" smtClean="0" sz="1400" spc="-10">
                <a:latin typeface="Andalus"/>
                <a:cs typeface="Andalus"/>
              </a:rPr>
              <a:t>i</a:t>
            </a:r>
            <a:r>
              <a:rPr dirty="0" smtClean="0" sz="1400" spc="-10">
                <a:latin typeface="Andalus"/>
                <a:cs typeface="Andalus"/>
              </a:rPr>
              <a:t>l</a:t>
            </a:r>
            <a:r>
              <a:rPr dirty="0" smtClean="0" sz="1400" spc="0">
                <a:latin typeface="Andalus"/>
                <a:cs typeface="Andalus"/>
              </a:rPr>
              <a:t>es</a:t>
            </a:r>
            <a:endParaRPr sz="1400">
              <a:latin typeface="Andalus"/>
              <a:cs typeface="Andalus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>
                <a:latin typeface="Andalus"/>
                <a:cs typeface="Andalus"/>
              </a:rPr>
              <a:t>Diy</a:t>
            </a:r>
            <a:r>
              <a:rPr dirty="0" smtClean="0" sz="1100" spc="-5">
                <a:latin typeface="Andalus"/>
                <a:cs typeface="Andalus"/>
              </a:rPr>
              <a:t>a</a:t>
            </a:r>
            <a:r>
              <a:rPr dirty="0" smtClean="0" sz="1100" spc="0">
                <a:latin typeface="Andalus"/>
                <a:cs typeface="Andalus"/>
              </a:rPr>
              <a:t>la</a:t>
            </a:r>
            <a:r>
              <a:rPr dirty="0" smtClean="0" sz="1100" spc="-10">
                <a:latin typeface="Andalus"/>
                <a:cs typeface="Andalus"/>
              </a:rPr>
              <a:t> </a:t>
            </a:r>
            <a:r>
              <a:rPr dirty="0" smtClean="0" sz="1100" spc="0">
                <a:latin typeface="Andalus"/>
                <a:cs typeface="Andalus"/>
              </a:rPr>
              <a:t>univ</a:t>
            </a:r>
            <a:r>
              <a:rPr dirty="0" smtClean="0" sz="1100" spc="-5">
                <a:latin typeface="Andalus"/>
                <a:cs typeface="Andalus"/>
              </a:rPr>
              <a:t>e</a:t>
            </a:r>
            <a:r>
              <a:rPr dirty="0" smtClean="0" sz="1100" spc="-10">
                <a:latin typeface="Andalus"/>
                <a:cs typeface="Andalus"/>
              </a:rPr>
              <a:t>r</a:t>
            </a:r>
            <a:r>
              <a:rPr dirty="0" smtClean="0" sz="1100" spc="0">
                <a:latin typeface="Andalus"/>
                <a:cs typeface="Andalus"/>
              </a:rPr>
              <a:t>sit</a:t>
            </a:r>
            <a:r>
              <a:rPr dirty="0" smtClean="0" sz="1100" spc="5">
                <a:latin typeface="Andalus"/>
                <a:cs typeface="Andalus"/>
              </a:rPr>
              <a:t>y</a:t>
            </a:r>
            <a:r>
              <a:rPr dirty="0" smtClean="0" sz="1100" spc="0">
                <a:latin typeface="Andalus"/>
                <a:cs typeface="Andalus"/>
              </a:rPr>
              <a:t>-</a:t>
            </a:r>
            <a:r>
              <a:rPr dirty="0" smtClean="0" sz="1100" spc="-15">
                <a:latin typeface="Andalus"/>
                <a:cs typeface="Andalus"/>
              </a:rPr>
              <a:t> </a:t>
            </a:r>
            <a:r>
              <a:rPr dirty="0" smtClean="0" sz="1100" spc="0">
                <a:latin typeface="Andalus"/>
                <a:cs typeface="Andalus"/>
              </a:rPr>
              <a:t>College</a:t>
            </a:r>
            <a:r>
              <a:rPr dirty="0" smtClean="0" sz="1100" spc="-10">
                <a:latin typeface="Andalus"/>
                <a:cs typeface="Andalus"/>
              </a:rPr>
              <a:t> </a:t>
            </a:r>
            <a:r>
              <a:rPr dirty="0" smtClean="0" sz="1100" spc="0">
                <a:latin typeface="Andalus"/>
                <a:cs typeface="Andalus"/>
              </a:rPr>
              <a:t>of</a:t>
            </a:r>
            <a:r>
              <a:rPr dirty="0" smtClean="0" sz="1100" spc="-5">
                <a:latin typeface="Andalus"/>
                <a:cs typeface="Andalus"/>
              </a:rPr>
              <a:t> </a:t>
            </a:r>
            <a:r>
              <a:rPr dirty="0" smtClean="0" sz="1100" spc="0">
                <a:latin typeface="Andalus"/>
                <a:cs typeface="Andalus"/>
              </a:rPr>
              <a:t>Engin</a:t>
            </a:r>
            <a:r>
              <a:rPr dirty="0" smtClean="0" sz="1100" spc="-5">
                <a:latin typeface="Andalus"/>
                <a:cs typeface="Andalus"/>
              </a:rPr>
              <a:t>e</a:t>
            </a:r>
            <a:r>
              <a:rPr dirty="0" smtClean="0" sz="1100" spc="-5">
                <a:latin typeface="Andalus"/>
                <a:cs typeface="Andalus"/>
              </a:rPr>
              <a:t>e</a:t>
            </a:r>
            <a:r>
              <a:rPr dirty="0" smtClean="0" sz="1100" spc="-10">
                <a:latin typeface="Andalus"/>
                <a:cs typeface="Andalus"/>
              </a:rPr>
              <a:t>r</a:t>
            </a:r>
            <a:r>
              <a:rPr dirty="0" smtClean="0" sz="1100" spc="0">
                <a:latin typeface="Andalus"/>
                <a:cs typeface="Andalus"/>
              </a:rPr>
              <a:t>ing</a:t>
            </a:r>
            <a:endParaRPr sz="1100">
              <a:latin typeface="Andalus"/>
              <a:cs typeface="Andalus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>
                <a:latin typeface="Andalus"/>
                <a:cs typeface="Andalus"/>
              </a:rPr>
              <a:t>Com</a:t>
            </a:r>
            <a:r>
              <a:rPr dirty="0" smtClean="0" sz="1100" spc="-10">
                <a:latin typeface="Andalus"/>
                <a:cs typeface="Andalus"/>
              </a:rPr>
              <a:t>m</a:t>
            </a:r>
            <a:r>
              <a:rPr dirty="0" smtClean="0" sz="1100" spc="0">
                <a:latin typeface="Andalus"/>
                <a:cs typeface="Andalus"/>
              </a:rPr>
              <a:t>unic</a:t>
            </a:r>
            <a:r>
              <a:rPr dirty="0" smtClean="0" sz="1100" spc="-5">
                <a:latin typeface="Andalus"/>
                <a:cs typeface="Andalus"/>
              </a:rPr>
              <a:t>a</a:t>
            </a:r>
            <a:r>
              <a:rPr dirty="0" smtClean="0" sz="1100" spc="0">
                <a:latin typeface="Andalus"/>
                <a:cs typeface="Andalus"/>
              </a:rPr>
              <a:t>ti</a:t>
            </a:r>
            <a:r>
              <a:rPr dirty="0" smtClean="0" sz="1100" spc="-15">
                <a:latin typeface="Andalus"/>
                <a:cs typeface="Andalus"/>
              </a:rPr>
              <a:t>o</a:t>
            </a:r>
            <a:r>
              <a:rPr dirty="0" smtClean="0" sz="1100" spc="0">
                <a:latin typeface="Andalus"/>
                <a:cs typeface="Andalus"/>
              </a:rPr>
              <a:t>n </a:t>
            </a:r>
            <a:r>
              <a:rPr dirty="0" smtClean="0" sz="1100" spc="-5">
                <a:latin typeface="Andalus"/>
                <a:cs typeface="Andalus"/>
              </a:rPr>
              <a:t>D</a:t>
            </a:r>
            <a:r>
              <a:rPr dirty="0" smtClean="0" sz="1100" spc="-5">
                <a:latin typeface="Andalus"/>
                <a:cs typeface="Andalus"/>
              </a:rPr>
              <a:t>e</a:t>
            </a:r>
            <a:r>
              <a:rPr dirty="0" smtClean="0" sz="1100" spc="0">
                <a:latin typeface="Andalus"/>
                <a:cs typeface="Andalus"/>
              </a:rPr>
              <a:t>pa</a:t>
            </a:r>
            <a:r>
              <a:rPr dirty="0" smtClean="0" sz="1100" spc="-10">
                <a:latin typeface="Andalus"/>
                <a:cs typeface="Andalus"/>
              </a:rPr>
              <a:t>r</a:t>
            </a:r>
            <a:r>
              <a:rPr dirty="0" smtClean="0" sz="1100" spc="0">
                <a:latin typeface="Andalus"/>
                <a:cs typeface="Andalus"/>
              </a:rPr>
              <a:t>tm</a:t>
            </a:r>
            <a:r>
              <a:rPr dirty="0" smtClean="0" sz="1100" spc="-5">
                <a:latin typeface="Andalus"/>
                <a:cs typeface="Andalus"/>
              </a:rPr>
              <a:t>e</a:t>
            </a:r>
            <a:r>
              <a:rPr dirty="0" smtClean="0" sz="1100" spc="0">
                <a:latin typeface="Andalus"/>
                <a:cs typeface="Andalus"/>
              </a:rPr>
              <a:t>nt</a:t>
            </a:r>
            <a:endParaRPr sz="1100">
              <a:latin typeface="Andalus"/>
              <a:cs typeface="Andalus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729354" y="10066222"/>
            <a:ext cx="102870" cy="19113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>
                <a:latin typeface="Andalus"/>
                <a:cs typeface="Andalus"/>
              </a:rPr>
              <a:t>1</a:t>
            </a:r>
            <a:endParaRPr sz="1100">
              <a:latin typeface="Andalus"/>
              <a:cs typeface="Andalu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44500" y="480059"/>
            <a:ext cx="1724660" cy="441959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00">
                <a:latin typeface="Andalus"/>
                <a:cs typeface="Andalus"/>
              </a:rPr>
              <a:t>M</a:t>
            </a:r>
            <a:r>
              <a:rPr dirty="0" smtClean="0" sz="1200" spc="-5">
                <a:latin typeface="Andalus"/>
                <a:cs typeface="Andalus"/>
              </a:rPr>
              <a:t>A</a:t>
            </a:r>
            <a:r>
              <a:rPr dirty="0" smtClean="0" sz="1200" spc="-10">
                <a:latin typeface="Andalus"/>
                <a:cs typeface="Andalus"/>
              </a:rPr>
              <a:t>T</a:t>
            </a:r>
            <a:r>
              <a:rPr dirty="0" smtClean="0" sz="1200" spc="0">
                <a:latin typeface="Andalus"/>
                <a:cs typeface="Andalus"/>
              </a:rPr>
              <a:t>L</a:t>
            </a:r>
            <a:r>
              <a:rPr dirty="0" smtClean="0" sz="1200" spc="-5">
                <a:latin typeface="Andalus"/>
                <a:cs typeface="Andalus"/>
              </a:rPr>
              <a:t>A</a:t>
            </a:r>
            <a:r>
              <a:rPr dirty="0" smtClean="0" sz="1200" spc="-10">
                <a:latin typeface="Andalus"/>
                <a:cs typeface="Andalus"/>
              </a:rPr>
              <a:t>B</a:t>
            </a:r>
            <a:r>
              <a:rPr dirty="0" smtClean="0" sz="1200" spc="-5">
                <a:latin typeface="Andalus"/>
                <a:cs typeface="Andalus"/>
              </a:rPr>
              <a:t> </a:t>
            </a:r>
            <a:r>
              <a:rPr dirty="0" smtClean="0" sz="1200" spc="-5">
                <a:latin typeface="Andalus"/>
                <a:cs typeface="Andalus"/>
              </a:rPr>
              <a:t>lecture</a:t>
            </a:r>
            <a:endParaRPr sz="1200">
              <a:latin typeface="Andalus"/>
              <a:cs typeface="Andalus"/>
            </a:endParaRPr>
          </a:p>
          <a:p>
            <a:pPr marL="12700">
              <a:lnSpc>
                <a:spcPct val="100000"/>
              </a:lnSpc>
              <a:spcBef>
                <a:spcPts val="405"/>
              </a:spcBef>
            </a:pPr>
            <a:r>
              <a:rPr dirty="0" smtClean="0" sz="1200" spc="-5">
                <a:latin typeface="Andalus"/>
                <a:cs typeface="Andalus"/>
              </a:rPr>
              <a:t>C</a:t>
            </a:r>
            <a:r>
              <a:rPr dirty="0" smtClean="0" sz="1200" spc="-10">
                <a:latin typeface="Andalus"/>
                <a:cs typeface="Andalus"/>
              </a:rPr>
              <a:t>hap</a:t>
            </a:r>
            <a:r>
              <a:rPr dirty="0" smtClean="0" sz="1200" spc="-10">
                <a:latin typeface="Andalus"/>
                <a:cs typeface="Andalus"/>
              </a:rPr>
              <a:t>t</a:t>
            </a:r>
            <a:r>
              <a:rPr dirty="0" smtClean="0" sz="1200" spc="-5">
                <a:latin typeface="Andalus"/>
                <a:cs typeface="Andalus"/>
              </a:rPr>
              <a:t>er</a:t>
            </a:r>
            <a:r>
              <a:rPr dirty="0" smtClean="0" sz="1200" spc="-5">
                <a:latin typeface="Andalus"/>
                <a:cs typeface="Andalus"/>
              </a:rPr>
              <a:t> Fou</a:t>
            </a:r>
            <a:r>
              <a:rPr dirty="0" smtClean="0" sz="1200" spc="10">
                <a:latin typeface="Andalus"/>
                <a:cs typeface="Andalus"/>
              </a:rPr>
              <a:t>r</a:t>
            </a:r>
            <a:r>
              <a:rPr dirty="0" smtClean="0" sz="1200" spc="-5">
                <a:latin typeface="Andalus"/>
                <a:cs typeface="Andalus"/>
              </a:rPr>
              <a:t>:</a:t>
            </a:r>
            <a:r>
              <a:rPr dirty="0" smtClean="0" sz="1200" spc="-10">
                <a:latin typeface="Andalus"/>
                <a:cs typeface="Andalus"/>
              </a:rPr>
              <a:t> </a:t>
            </a:r>
            <a:r>
              <a:rPr dirty="0" smtClean="0" sz="1200" spc="-10">
                <a:latin typeface="Andalus"/>
                <a:cs typeface="Andalus"/>
              </a:rPr>
              <a:t>Flow</a:t>
            </a:r>
            <a:r>
              <a:rPr dirty="0" smtClean="0" sz="1200" spc="5">
                <a:latin typeface="Andalus"/>
                <a:cs typeface="Andalus"/>
              </a:rPr>
              <a:t> </a:t>
            </a:r>
            <a:r>
              <a:rPr dirty="0" smtClean="0" sz="1200" spc="-20">
                <a:latin typeface="Andalus"/>
                <a:cs typeface="Andalus"/>
              </a:rPr>
              <a:t>C</a:t>
            </a:r>
            <a:r>
              <a:rPr dirty="0" smtClean="0" sz="1200" spc="-10">
                <a:latin typeface="Andalus"/>
                <a:cs typeface="Andalus"/>
              </a:rPr>
              <a:t>o</a:t>
            </a:r>
            <a:r>
              <a:rPr dirty="0" smtClean="0" sz="1200" spc="-5">
                <a:latin typeface="Andalus"/>
                <a:cs typeface="Andalus"/>
              </a:rPr>
              <a:t>n</a:t>
            </a:r>
            <a:r>
              <a:rPr dirty="0" smtClean="0" sz="1200" spc="-5">
                <a:latin typeface="Andalus"/>
                <a:cs typeface="Andalus"/>
              </a:rPr>
              <a:t>trol</a:t>
            </a:r>
            <a:endParaRPr sz="1200">
              <a:latin typeface="Andalus"/>
              <a:cs typeface="Andalus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037201" y="714755"/>
            <a:ext cx="2096135" cy="20764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00" spc="5">
                <a:latin typeface="Andalus"/>
                <a:cs typeface="Andalus"/>
              </a:rPr>
              <a:t>A</a:t>
            </a:r>
            <a:r>
              <a:rPr dirty="0" smtClean="0" sz="1200" spc="0">
                <a:latin typeface="Andalus"/>
                <a:cs typeface="Andalus"/>
              </a:rPr>
              <a:t>s</a:t>
            </a:r>
            <a:r>
              <a:rPr dirty="0" smtClean="0" sz="1200" spc="-15">
                <a:latin typeface="Andalus"/>
                <a:cs typeface="Andalus"/>
              </a:rPr>
              <a:t>s</a:t>
            </a:r>
            <a:r>
              <a:rPr dirty="0" smtClean="0" sz="1200" spc="-5">
                <a:latin typeface="Andalus"/>
                <a:cs typeface="Andalus"/>
              </a:rPr>
              <a:t>i</a:t>
            </a:r>
            <a:r>
              <a:rPr dirty="0" smtClean="0" sz="1200" spc="-15">
                <a:latin typeface="Andalus"/>
                <a:cs typeface="Andalus"/>
              </a:rPr>
              <a:t>s</a:t>
            </a:r>
            <a:r>
              <a:rPr dirty="0" smtClean="0" sz="1200" spc="-5">
                <a:latin typeface="Andalus"/>
                <a:cs typeface="Andalus"/>
              </a:rPr>
              <a:t>t</a:t>
            </a:r>
            <a:r>
              <a:rPr dirty="0" smtClean="0" sz="1200" spc="0">
                <a:latin typeface="Andalus"/>
                <a:cs typeface="Andalus"/>
              </a:rPr>
              <a:t>a</a:t>
            </a:r>
            <a:r>
              <a:rPr dirty="0" smtClean="0" sz="1200" spc="-5">
                <a:latin typeface="Andalus"/>
                <a:cs typeface="Andalus"/>
              </a:rPr>
              <a:t>nt</a:t>
            </a:r>
            <a:r>
              <a:rPr dirty="0" smtClean="0" sz="1200" spc="-10">
                <a:latin typeface="Andalus"/>
                <a:cs typeface="Andalus"/>
              </a:rPr>
              <a:t> </a:t>
            </a:r>
            <a:r>
              <a:rPr dirty="0" smtClean="0" sz="1200" spc="-5">
                <a:latin typeface="Andalus"/>
                <a:cs typeface="Andalus"/>
              </a:rPr>
              <a:t>lecture:</a:t>
            </a:r>
            <a:r>
              <a:rPr dirty="0" smtClean="0" sz="1200" spc="5">
                <a:latin typeface="Andalus"/>
                <a:cs typeface="Andalus"/>
              </a:rPr>
              <a:t> </a:t>
            </a:r>
            <a:r>
              <a:rPr dirty="0" smtClean="0" sz="1200" spc="-5">
                <a:latin typeface="Andalus"/>
                <a:cs typeface="Andalus"/>
              </a:rPr>
              <a:t>Ji</a:t>
            </a:r>
            <a:r>
              <a:rPr dirty="0" smtClean="0" sz="1200" spc="-20">
                <a:latin typeface="Andalus"/>
                <a:cs typeface="Andalus"/>
              </a:rPr>
              <a:t>n</a:t>
            </a:r>
            <a:r>
              <a:rPr dirty="0" smtClean="0" sz="1200" spc="-10">
                <a:latin typeface="Andalus"/>
                <a:cs typeface="Andalus"/>
              </a:rPr>
              <a:t>an</a:t>
            </a:r>
            <a:r>
              <a:rPr dirty="0" smtClean="0" sz="1200" spc="-10">
                <a:latin typeface="Andalus"/>
                <a:cs typeface="Andalus"/>
              </a:rPr>
              <a:t> </a:t>
            </a:r>
            <a:r>
              <a:rPr dirty="0" smtClean="0" sz="1200" spc="-10">
                <a:latin typeface="Andalus"/>
                <a:cs typeface="Andalus"/>
              </a:rPr>
              <a:t>N</a:t>
            </a:r>
            <a:r>
              <a:rPr dirty="0" smtClean="0" sz="1200" spc="-5">
                <a:latin typeface="Andalus"/>
                <a:cs typeface="Andalus"/>
              </a:rPr>
              <a:t>.</a:t>
            </a:r>
            <a:r>
              <a:rPr dirty="0" smtClean="0" sz="1200" spc="-5">
                <a:latin typeface="Andalus"/>
                <a:cs typeface="Andalus"/>
              </a:rPr>
              <a:t> </a:t>
            </a:r>
            <a:r>
              <a:rPr dirty="0" smtClean="0" sz="1200" spc="-10">
                <a:latin typeface="Andalus"/>
                <a:cs typeface="Andalus"/>
              </a:rPr>
              <a:t>Sh</a:t>
            </a:r>
            <a:r>
              <a:rPr dirty="0" smtClean="0" sz="1200" spc="0">
                <a:latin typeface="Andalus"/>
                <a:cs typeface="Andalus"/>
              </a:rPr>
              <a:t>e</a:t>
            </a:r>
            <a:r>
              <a:rPr dirty="0" smtClean="0" sz="1200" spc="0">
                <a:latin typeface="Andalus"/>
                <a:cs typeface="Andalus"/>
              </a:rPr>
              <a:t>hab</a:t>
            </a:r>
            <a:endParaRPr sz="1200">
              <a:latin typeface="Andalus"/>
              <a:cs typeface="Andalus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438912" y="995171"/>
            <a:ext cx="6699250" cy="0"/>
          </a:xfrm>
          <a:custGeom>
            <a:avLst/>
            <a:gdLst/>
            <a:ahLst/>
            <a:cxnLst/>
            <a:rect l="l" t="t" r="r" b="b"/>
            <a:pathLst>
              <a:path w="6699250" h="0">
                <a:moveTo>
                  <a:pt x="0" y="0"/>
                </a:moveTo>
                <a:lnTo>
                  <a:pt x="6699250" y="0"/>
                </a:lnTo>
              </a:path>
            </a:pathLst>
          </a:custGeom>
          <a:ln w="1041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" name="object 5"/>
          <p:cNvSpPr/>
          <p:nvPr/>
        </p:nvSpPr>
        <p:spPr>
          <a:xfrm>
            <a:off x="438912" y="962405"/>
            <a:ext cx="6699250" cy="0"/>
          </a:xfrm>
          <a:custGeom>
            <a:avLst/>
            <a:gdLst/>
            <a:ahLst/>
            <a:cxnLst/>
            <a:rect l="l" t="t" r="r" b="b"/>
            <a:pathLst>
              <a:path w="6699250" h="0">
                <a:moveTo>
                  <a:pt x="0" y="0"/>
                </a:moveTo>
                <a:lnTo>
                  <a:pt x="6699250" y="0"/>
                </a:lnTo>
              </a:path>
            </a:pathLst>
          </a:custGeom>
          <a:ln w="3937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" name="object 6"/>
          <p:cNvSpPr/>
          <p:nvPr/>
        </p:nvSpPr>
        <p:spPr>
          <a:xfrm>
            <a:off x="438912" y="9788346"/>
            <a:ext cx="6699250" cy="0"/>
          </a:xfrm>
          <a:custGeom>
            <a:avLst/>
            <a:gdLst/>
            <a:ahLst/>
            <a:cxnLst/>
            <a:rect l="l" t="t" r="r" b="b"/>
            <a:pathLst>
              <a:path w="6699250" h="0">
                <a:moveTo>
                  <a:pt x="0" y="0"/>
                </a:moveTo>
                <a:lnTo>
                  <a:pt x="6699250" y="0"/>
                </a:lnTo>
              </a:path>
            </a:pathLst>
          </a:custGeom>
          <a:ln w="1041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" name="object 7"/>
          <p:cNvSpPr/>
          <p:nvPr/>
        </p:nvSpPr>
        <p:spPr>
          <a:xfrm>
            <a:off x="438912" y="9821112"/>
            <a:ext cx="6699250" cy="0"/>
          </a:xfrm>
          <a:custGeom>
            <a:avLst/>
            <a:gdLst/>
            <a:ahLst/>
            <a:cxnLst/>
            <a:rect l="l" t="t" r="r" b="b"/>
            <a:pathLst>
              <a:path w="6699250" h="0">
                <a:moveTo>
                  <a:pt x="0" y="0"/>
                </a:moveTo>
                <a:lnTo>
                  <a:pt x="6699250" y="0"/>
                </a:lnTo>
              </a:path>
            </a:pathLst>
          </a:custGeom>
          <a:ln w="3937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" name="object 8"/>
          <p:cNvSpPr/>
          <p:nvPr/>
        </p:nvSpPr>
        <p:spPr>
          <a:xfrm>
            <a:off x="3105911" y="114299"/>
            <a:ext cx="1051560" cy="77114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" name="object 9"/>
          <p:cNvSpPr txBox="1"/>
          <p:nvPr/>
        </p:nvSpPr>
        <p:spPr>
          <a:xfrm>
            <a:off x="444500" y="960292"/>
            <a:ext cx="3689350" cy="283083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 marR="3093085">
              <a:lnSpc>
                <a:spcPct val="127299"/>
              </a:lnSpc>
            </a:pPr>
            <a:r>
              <a:rPr dirty="0" smtClean="0" sz="1400" spc="-10">
                <a:latin typeface="Andalus"/>
                <a:cs typeface="Andalus"/>
              </a:rPr>
              <a:t>c</a:t>
            </a:r>
            <a:r>
              <a:rPr dirty="0" smtClean="0" sz="1400" spc="0">
                <a:latin typeface="Andalus"/>
                <a:cs typeface="Andalus"/>
              </a:rPr>
              <a:t>lose</a:t>
            </a:r>
            <a:r>
              <a:rPr dirty="0" smtClean="0" sz="1400" spc="5">
                <a:latin typeface="Andalus"/>
                <a:cs typeface="Andalus"/>
              </a:rPr>
              <a:t> </a:t>
            </a:r>
            <a:r>
              <a:rPr dirty="0" smtClean="0" sz="1400" spc="-10">
                <a:latin typeface="Andalus"/>
                <a:cs typeface="Andalus"/>
              </a:rPr>
              <a:t>a</a:t>
            </a:r>
            <a:r>
              <a:rPr dirty="0" smtClean="0" sz="1400" spc="0">
                <a:latin typeface="Andalus"/>
                <a:cs typeface="Andalus"/>
              </a:rPr>
              <a:t>ll</a:t>
            </a:r>
            <a:r>
              <a:rPr dirty="0" smtClean="0" sz="1400" spc="0">
                <a:latin typeface="Andalus"/>
                <a:cs typeface="Andalus"/>
              </a:rPr>
              <a:t> </a:t>
            </a:r>
            <a:r>
              <a:rPr dirty="0" smtClean="0" sz="1400" spc="-10">
                <a:latin typeface="Andalus"/>
                <a:cs typeface="Andalus"/>
              </a:rPr>
              <a:t>c</a:t>
            </a:r>
            <a:r>
              <a:rPr dirty="0" smtClean="0" sz="1400" spc="0">
                <a:latin typeface="Andalus"/>
                <a:cs typeface="Andalus"/>
              </a:rPr>
              <a:t>lear a</a:t>
            </a:r>
            <a:r>
              <a:rPr dirty="0" smtClean="0" sz="1400" spc="-10">
                <a:latin typeface="Andalus"/>
                <a:cs typeface="Andalus"/>
              </a:rPr>
              <a:t>l</a:t>
            </a:r>
            <a:r>
              <a:rPr dirty="0" smtClean="0" sz="1400" spc="0">
                <a:latin typeface="Andalus"/>
                <a:cs typeface="Andalus"/>
              </a:rPr>
              <a:t>l</a:t>
            </a:r>
            <a:endParaRPr sz="1400">
              <a:latin typeface="Andalus"/>
              <a:cs typeface="Andalus"/>
            </a:endParaRPr>
          </a:p>
          <a:p>
            <a:pPr marL="12700" marR="1241425">
              <a:lnSpc>
                <a:spcPct val="127099"/>
              </a:lnSpc>
              <a:spcBef>
                <a:spcPts val="10"/>
              </a:spcBef>
            </a:pPr>
            <a:r>
              <a:rPr dirty="0" smtClean="0" sz="1400">
                <a:latin typeface="Andalus"/>
                <a:cs typeface="Andalus"/>
              </a:rPr>
              <a:t>n</a:t>
            </a:r>
            <a:r>
              <a:rPr dirty="0" smtClean="0" sz="1400" spc="-10">
                <a:latin typeface="Andalus"/>
                <a:cs typeface="Andalus"/>
              </a:rPr>
              <a:t>u</a:t>
            </a:r>
            <a:r>
              <a:rPr dirty="0" smtClean="0" sz="1400" spc="0">
                <a:latin typeface="Andalus"/>
                <a:cs typeface="Andalus"/>
              </a:rPr>
              <a:t>m</a:t>
            </a:r>
            <a:r>
              <a:rPr dirty="0" smtClean="0" sz="1400" spc="5">
                <a:latin typeface="Andalus"/>
                <a:cs typeface="Andalus"/>
              </a:rPr>
              <a:t>1</a:t>
            </a:r>
            <a:r>
              <a:rPr dirty="0" smtClean="0" sz="1400" spc="-15">
                <a:latin typeface="Andalus"/>
                <a:cs typeface="Andalus"/>
              </a:rPr>
              <a:t>=</a:t>
            </a:r>
            <a:r>
              <a:rPr dirty="0" smtClean="0" sz="1400" spc="0">
                <a:latin typeface="Andalus"/>
                <a:cs typeface="Andalus"/>
              </a:rPr>
              <a:t>i</a:t>
            </a:r>
            <a:r>
              <a:rPr dirty="0" smtClean="0" sz="1400" spc="5">
                <a:latin typeface="Andalus"/>
                <a:cs typeface="Andalus"/>
              </a:rPr>
              <a:t>n</a:t>
            </a:r>
            <a:r>
              <a:rPr dirty="0" smtClean="0" sz="1400" spc="-15">
                <a:latin typeface="Andalus"/>
                <a:cs typeface="Andalus"/>
              </a:rPr>
              <a:t>p</a:t>
            </a:r>
            <a:r>
              <a:rPr dirty="0" smtClean="0" sz="1400" spc="0">
                <a:latin typeface="Andalus"/>
                <a:cs typeface="Andalus"/>
              </a:rPr>
              <a:t>ut</a:t>
            </a:r>
            <a:r>
              <a:rPr dirty="0" smtClean="0" sz="1400" spc="-5">
                <a:latin typeface="Andalus"/>
                <a:cs typeface="Andalus"/>
              </a:rPr>
              <a:t>(</a:t>
            </a:r>
            <a:r>
              <a:rPr dirty="0" smtClean="0" sz="1400" spc="0">
                <a:latin typeface="Andalus"/>
                <a:cs typeface="Andalus"/>
              </a:rPr>
              <a:t>'</a:t>
            </a:r>
            <a:r>
              <a:rPr dirty="0" smtClean="0" sz="1400" spc="-10">
                <a:latin typeface="Andalus"/>
                <a:cs typeface="Andalus"/>
              </a:rPr>
              <a:t>e</a:t>
            </a:r>
            <a:r>
              <a:rPr dirty="0" smtClean="0" sz="1400" spc="0">
                <a:latin typeface="Andalus"/>
                <a:cs typeface="Andalus"/>
              </a:rPr>
              <a:t>nt</a:t>
            </a:r>
            <a:r>
              <a:rPr dirty="0" smtClean="0" sz="1400" spc="-5">
                <a:latin typeface="Andalus"/>
                <a:cs typeface="Andalus"/>
              </a:rPr>
              <a:t>e</a:t>
            </a:r>
            <a:r>
              <a:rPr dirty="0" smtClean="0" sz="1400" spc="0">
                <a:latin typeface="Andalus"/>
                <a:cs typeface="Andalus"/>
              </a:rPr>
              <a:t>r</a:t>
            </a:r>
            <a:r>
              <a:rPr dirty="0" smtClean="0" sz="1400" spc="-15">
                <a:latin typeface="Andalus"/>
                <a:cs typeface="Andalus"/>
              </a:rPr>
              <a:t> </a:t>
            </a:r>
            <a:r>
              <a:rPr dirty="0" smtClean="0" sz="1400" spc="-10">
                <a:latin typeface="Andalus"/>
                <a:cs typeface="Andalus"/>
              </a:rPr>
              <a:t>n</a:t>
            </a:r>
            <a:r>
              <a:rPr dirty="0" smtClean="0" sz="1400" spc="0">
                <a:latin typeface="Andalus"/>
                <a:cs typeface="Andalus"/>
              </a:rPr>
              <a:t>umber</a:t>
            </a:r>
            <a:r>
              <a:rPr dirty="0" smtClean="0" sz="1400" spc="-1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one</a:t>
            </a:r>
            <a:r>
              <a:rPr dirty="0" smtClean="0" sz="1400" spc="-10">
                <a:latin typeface="Andalus"/>
                <a:cs typeface="Andalus"/>
              </a:rPr>
              <a:t>'</a:t>
            </a:r>
            <a:r>
              <a:rPr dirty="0" smtClean="0" sz="1400" spc="0">
                <a:latin typeface="Andalus"/>
                <a:cs typeface="Andalus"/>
              </a:rPr>
              <a:t>);</a:t>
            </a:r>
            <a:r>
              <a:rPr dirty="0" smtClean="0" sz="1400" spc="0">
                <a:latin typeface="Andalus"/>
                <a:cs typeface="Andalus"/>
              </a:rPr>
              <a:t> n</a:t>
            </a:r>
            <a:r>
              <a:rPr dirty="0" smtClean="0" sz="1400" spc="-10">
                <a:latin typeface="Andalus"/>
                <a:cs typeface="Andalus"/>
              </a:rPr>
              <a:t>u</a:t>
            </a:r>
            <a:r>
              <a:rPr dirty="0" smtClean="0" sz="1400" spc="0">
                <a:latin typeface="Andalus"/>
                <a:cs typeface="Andalus"/>
              </a:rPr>
              <a:t>m</a:t>
            </a:r>
            <a:r>
              <a:rPr dirty="0" smtClean="0" sz="1400" spc="5">
                <a:latin typeface="Andalus"/>
                <a:cs typeface="Andalus"/>
              </a:rPr>
              <a:t>2</a:t>
            </a:r>
            <a:r>
              <a:rPr dirty="0" smtClean="0" sz="1400" spc="-15">
                <a:latin typeface="Andalus"/>
                <a:cs typeface="Andalus"/>
              </a:rPr>
              <a:t>=</a:t>
            </a:r>
            <a:r>
              <a:rPr dirty="0" smtClean="0" sz="1400" spc="0">
                <a:latin typeface="Andalus"/>
                <a:cs typeface="Andalus"/>
              </a:rPr>
              <a:t>i</a:t>
            </a:r>
            <a:r>
              <a:rPr dirty="0" smtClean="0" sz="1400" spc="5">
                <a:latin typeface="Andalus"/>
                <a:cs typeface="Andalus"/>
              </a:rPr>
              <a:t>n</a:t>
            </a:r>
            <a:r>
              <a:rPr dirty="0" smtClean="0" sz="1400" spc="-15">
                <a:latin typeface="Andalus"/>
                <a:cs typeface="Andalus"/>
              </a:rPr>
              <a:t>p</a:t>
            </a:r>
            <a:r>
              <a:rPr dirty="0" smtClean="0" sz="1400" spc="0">
                <a:latin typeface="Andalus"/>
                <a:cs typeface="Andalus"/>
              </a:rPr>
              <a:t>ut</a:t>
            </a:r>
            <a:r>
              <a:rPr dirty="0" smtClean="0" sz="1400" spc="-5">
                <a:latin typeface="Andalus"/>
                <a:cs typeface="Andalus"/>
              </a:rPr>
              <a:t>(</a:t>
            </a:r>
            <a:r>
              <a:rPr dirty="0" smtClean="0" sz="1400" spc="0">
                <a:latin typeface="Andalus"/>
                <a:cs typeface="Andalus"/>
              </a:rPr>
              <a:t>'</a:t>
            </a:r>
            <a:r>
              <a:rPr dirty="0" smtClean="0" sz="1400" spc="-10">
                <a:latin typeface="Andalus"/>
                <a:cs typeface="Andalus"/>
              </a:rPr>
              <a:t>e</a:t>
            </a:r>
            <a:r>
              <a:rPr dirty="0" smtClean="0" sz="1400" spc="0">
                <a:latin typeface="Andalus"/>
                <a:cs typeface="Andalus"/>
              </a:rPr>
              <a:t>nt</a:t>
            </a:r>
            <a:r>
              <a:rPr dirty="0" smtClean="0" sz="1400" spc="-5">
                <a:latin typeface="Andalus"/>
                <a:cs typeface="Andalus"/>
              </a:rPr>
              <a:t>e</a:t>
            </a:r>
            <a:r>
              <a:rPr dirty="0" smtClean="0" sz="1400" spc="0">
                <a:latin typeface="Andalus"/>
                <a:cs typeface="Andalus"/>
              </a:rPr>
              <a:t>r</a:t>
            </a:r>
            <a:r>
              <a:rPr dirty="0" smtClean="0" sz="1400" spc="-15">
                <a:latin typeface="Andalus"/>
                <a:cs typeface="Andalus"/>
              </a:rPr>
              <a:t> </a:t>
            </a:r>
            <a:r>
              <a:rPr dirty="0" smtClean="0" sz="1400" spc="-10">
                <a:latin typeface="Andalus"/>
                <a:cs typeface="Andalus"/>
              </a:rPr>
              <a:t>n</a:t>
            </a:r>
            <a:r>
              <a:rPr dirty="0" smtClean="0" sz="1400" spc="0">
                <a:latin typeface="Andalus"/>
                <a:cs typeface="Andalus"/>
              </a:rPr>
              <a:t>umber</a:t>
            </a:r>
            <a:r>
              <a:rPr dirty="0" smtClean="0" sz="1400" spc="-1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two</a:t>
            </a:r>
            <a:r>
              <a:rPr dirty="0" smtClean="0" sz="1400" spc="-5">
                <a:latin typeface="Andalus"/>
                <a:cs typeface="Andalus"/>
              </a:rPr>
              <a:t>'</a:t>
            </a:r>
            <a:r>
              <a:rPr dirty="0" smtClean="0" sz="1400" spc="0">
                <a:latin typeface="Andalus"/>
                <a:cs typeface="Andalus"/>
              </a:rPr>
              <a:t>);</a:t>
            </a:r>
            <a:endParaRPr sz="1400">
              <a:latin typeface="Andalus"/>
              <a:cs typeface="Andalus"/>
            </a:endParaRPr>
          </a:p>
          <a:p>
            <a:pPr algn="just" marL="12700" marR="12700">
              <a:lnSpc>
                <a:spcPct val="127099"/>
              </a:lnSpc>
            </a:pPr>
            <a:r>
              <a:rPr dirty="0" smtClean="0" sz="1400">
                <a:latin typeface="Andalus"/>
                <a:cs typeface="Andalus"/>
              </a:rPr>
              <a:t>if </a:t>
            </a:r>
            <a:r>
              <a:rPr dirty="0" smtClean="0" sz="1400" spc="-10">
                <a:latin typeface="Andalus"/>
                <a:cs typeface="Andalus"/>
              </a:rPr>
              <a:t>n</a:t>
            </a:r>
            <a:r>
              <a:rPr dirty="0" smtClean="0" sz="1400" spc="0">
                <a:latin typeface="Andalus"/>
                <a:cs typeface="Andalus"/>
              </a:rPr>
              <a:t>u</a:t>
            </a:r>
            <a:r>
              <a:rPr dirty="0" smtClean="0" sz="1400" spc="-15">
                <a:latin typeface="Andalus"/>
                <a:cs typeface="Andalus"/>
              </a:rPr>
              <a:t>m</a:t>
            </a:r>
            <a:r>
              <a:rPr dirty="0" smtClean="0" sz="1400" spc="0">
                <a:latin typeface="Andalus"/>
                <a:cs typeface="Andalus"/>
              </a:rPr>
              <a:t>1&gt;</a:t>
            </a:r>
            <a:r>
              <a:rPr dirty="0" smtClean="0" sz="1400" spc="-10">
                <a:latin typeface="Andalus"/>
                <a:cs typeface="Andalus"/>
              </a:rPr>
              <a:t>n</a:t>
            </a:r>
            <a:r>
              <a:rPr dirty="0" smtClean="0" sz="1400" spc="0">
                <a:latin typeface="Andalus"/>
                <a:cs typeface="Andalus"/>
              </a:rPr>
              <a:t>u</a:t>
            </a:r>
            <a:r>
              <a:rPr dirty="0" smtClean="0" sz="1400" spc="-15">
                <a:latin typeface="Andalus"/>
                <a:cs typeface="Andalus"/>
              </a:rPr>
              <a:t>m</a:t>
            </a:r>
            <a:r>
              <a:rPr dirty="0" smtClean="0" sz="1400" spc="0">
                <a:latin typeface="Andalus"/>
                <a:cs typeface="Andalus"/>
              </a:rPr>
              <a:t>2,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d</a:t>
            </a:r>
            <a:r>
              <a:rPr dirty="0" smtClean="0" sz="1400" spc="-10">
                <a:latin typeface="Andalus"/>
                <a:cs typeface="Andalus"/>
              </a:rPr>
              <a:t>i</a:t>
            </a:r>
            <a:r>
              <a:rPr dirty="0" smtClean="0" sz="1400" spc="0">
                <a:latin typeface="Andalus"/>
                <a:cs typeface="Andalus"/>
              </a:rPr>
              <a:t>s</a:t>
            </a:r>
            <a:r>
              <a:rPr dirty="0" smtClean="0" sz="1400" spc="-10">
                <a:latin typeface="Andalus"/>
                <a:cs typeface="Andalus"/>
              </a:rPr>
              <a:t>p</a:t>
            </a:r>
            <a:r>
              <a:rPr dirty="0" smtClean="0" sz="1400" spc="0">
                <a:latin typeface="Andalus"/>
                <a:cs typeface="Andalus"/>
              </a:rPr>
              <a:t>(</a:t>
            </a:r>
            <a:r>
              <a:rPr dirty="0" smtClean="0" sz="1400" spc="-10">
                <a:latin typeface="Andalus"/>
                <a:cs typeface="Andalus"/>
              </a:rPr>
              <a:t>'</a:t>
            </a:r>
            <a:r>
              <a:rPr dirty="0" smtClean="0" sz="1400" spc="0">
                <a:latin typeface="Andalus"/>
                <a:cs typeface="Andalus"/>
              </a:rPr>
              <a:t>nu</a:t>
            </a:r>
            <a:r>
              <a:rPr dirty="0" smtClean="0" sz="1400" spc="-15">
                <a:latin typeface="Andalus"/>
                <a:cs typeface="Andalus"/>
              </a:rPr>
              <a:t>m</a:t>
            </a:r>
            <a:r>
              <a:rPr dirty="0" smtClean="0" sz="1400" spc="0">
                <a:latin typeface="Andalus"/>
                <a:cs typeface="Andalus"/>
              </a:rPr>
              <a:t>ber one</a:t>
            </a:r>
            <a:r>
              <a:rPr dirty="0" smtClean="0" sz="1400" spc="-10">
                <a:latin typeface="Andalus"/>
                <a:cs typeface="Andalus"/>
              </a:rPr>
              <a:t> </a:t>
            </a:r>
            <a:r>
              <a:rPr dirty="0" smtClean="0" sz="1400" spc="-10">
                <a:latin typeface="Andalus"/>
                <a:cs typeface="Andalus"/>
              </a:rPr>
              <a:t>i</a:t>
            </a:r>
            <a:r>
              <a:rPr dirty="0" smtClean="0" sz="1400" spc="0">
                <a:latin typeface="Andalus"/>
                <a:cs typeface="Andalus"/>
              </a:rPr>
              <a:t>s grea</a:t>
            </a:r>
            <a:r>
              <a:rPr dirty="0" smtClean="0" sz="1400" spc="-15">
                <a:latin typeface="Andalus"/>
                <a:cs typeface="Andalus"/>
              </a:rPr>
              <a:t>t</a:t>
            </a:r>
            <a:r>
              <a:rPr dirty="0" smtClean="0" sz="1400" spc="0">
                <a:latin typeface="Andalus"/>
                <a:cs typeface="Andalus"/>
              </a:rPr>
              <a:t>e</a:t>
            </a:r>
            <a:r>
              <a:rPr dirty="0" smtClean="0" sz="1400" spc="-10">
                <a:latin typeface="Andalus"/>
                <a:cs typeface="Andalus"/>
              </a:rPr>
              <a:t>r</a:t>
            </a:r>
            <a:r>
              <a:rPr dirty="0" smtClean="0" sz="1400" spc="0">
                <a:latin typeface="Andalus"/>
                <a:cs typeface="Andalus"/>
              </a:rPr>
              <a:t>'</a:t>
            </a:r>
            <a:r>
              <a:rPr dirty="0" smtClean="0" sz="1400" spc="-10">
                <a:latin typeface="Andalus"/>
                <a:cs typeface="Andalus"/>
              </a:rPr>
              <a:t>)</a:t>
            </a:r>
            <a:r>
              <a:rPr dirty="0" smtClean="0" sz="1400" spc="0">
                <a:latin typeface="Andalus"/>
                <a:cs typeface="Andalus"/>
              </a:rPr>
              <a:t>; end</a:t>
            </a:r>
            <a:r>
              <a:rPr dirty="0" smtClean="0" sz="1400" spc="0">
                <a:latin typeface="Andalus"/>
                <a:cs typeface="Andalus"/>
              </a:rPr>
              <a:t> if </a:t>
            </a:r>
            <a:r>
              <a:rPr dirty="0" smtClean="0" sz="1400" spc="-10">
                <a:latin typeface="Andalus"/>
                <a:cs typeface="Andalus"/>
              </a:rPr>
              <a:t>n</a:t>
            </a:r>
            <a:r>
              <a:rPr dirty="0" smtClean="0" sz="1400" spc="0">
                <a:latin typeface="Andalus"/>
                <a:cs typeface="Andalus"/>
              </a:rPr>
              <a:t>u</a:t>
            </a:r>
            <a:r>
              <a:rPr dirty="0" smtClean="0" sz="1400" spc="-15">
                <a:latin typeface="Andalus"/>
                <a:cs typeface="Andalus"/>
              </a:rPr>
              <a:t>m</a:t>
            </a:r>
            <a:r>
              <a:rPr dirty="0" smtClean="0" sz="1400" spc="0">
                <a:latin typeface="Andalus"/>
                <a:cs typeface="Andalus"/>
              </a:rPr>
              <a:t>2&gt;</a:t>
            </a:r>
            <a:r>
              <a:rPr dirty="0" smtClean="0" sz="1400" spc="-1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n</a:t>
            </a:r>
            <a:r>
              <a:rPr dirty="0" smtClean="0" sz="1400" spc="-10">
                <a:latin typeface="Andalus"/>
                <a:cs typeface="Andalus"/>
              </a:rPr>
              <a:t>u</a:t>
            </a:r>
            <a:r>
              <a:rPr dirty="0" smtClean="0" sz="1400" spc="0">
                <a:latin typeface="Andalus"/>
                <a:cs typeface="Andalus"/>
              </a:rPr>
              <a:t>m</a:t>
            </a:r>
            <a:r>
              <a:rPr dirty="0" smtClean="0" sz="1400" spc="5">
                <a:latin typeface="Andalus"/>
                <a:cs typeface="Andalus"/>
              </a:rPr>
              <a:t>1</a:t>
            </a:r>
            <a:r>
              <a:rPr dirty="0" smtClean="0" sz="1400" spc="0">
                <a:latin typeface="Andalus"/>
                <a:cs typeface="Andalus"/>
              </a:rPr>
              <a:t>;</a:t>
            </a:r>
            <a:r>
              <a:rPr dirty="0" smtClean="0" sz="1400" spc="-10">
                <a:latin typeface="Andalus"/>
                <a:cs typeface="Andalus"/>
              </a:rPr>
              <a:t> </a:t>
            </a:r>
            <a:r>
              <a:rPr dirty="0" smtClean="0" sz="1400" spc="-15">
                <a:latin typeface="Andalus"/>
                <a:cs typeface="Andalus"/>
              </a:rPr>
              <a:t>d</a:t>
            </a:r>
            <a:r>
              <a:rPr dirty="0" smtClean="0" sz="1400" spc="0">
                <a:latin typeface="Andalus"/>
                <a:cs typeface="Andalus"/>
              </a:rPr>
              <a:t>i</a:t>
            </a:r>
            <a:r>
              <a:rPr dirty="0" smtClean="0" sz="1400" spc="-10">
                <a:latin typeface="Andalus"/>
                <a:cs typeface="Andalus"/>
              </a:rPr>
              <a:t>s</a:t>
            </a:r>
            <a:r>
              <a:rPr dirty="0" smtClean="0" sz="1400" spc="0">
                <a:latin typeface="Andalus"/>
                <a:cs typeface="Andalus"/>
              </a:rPr>
              <a:t>p</a:t>
            </a:r>
            <a:r>
              <a:rPr dirty="0" smtClean="0" sz="1400" spc="-10">
                <a:latin typeface="Andalus"/>
                <a:cs typeface="Andalus"/>
              </a:rPr>
              <a:t>(</a:t>
            </a:r>
            <a:r>
              <a:rPr dirty="0" smtClean="0" sz="1400" spc="0">
                <a:latin typeface="Andalus"/>
                <a:cs typeface="Andalus"/>
              </a:rPr>
              <a:t>'nu</a:t>
            </a:r>
            <a:r>
              <a:rPr dirty="0" smtClean="0" sz="1400" spc="-15">
                <a:latin typeface="Andalus"/>
                <a:cs typeface="Andalus"/>
              </a:rPr>
              <a:t>m</a:t>
            </a:r>
            <a:r>
              <a:rPr dirty="0" smtClean="0" sz="1400" spc="0">
                <a:latin typeface="Andalus"/>
                <a:cs typeface="Andalus"/>
              </a:rPr>
              <a:t>ber two</a:t>
            </a:r>
            <a:r>
              <a:rPr dirty="0" smtClean="0" sz="1400" spc="-10">
                <a:latin typeface="Andalus"/>
                <a:cs typeface="Andalus"/>
              </a:rPr>
              <a:t> </a:t>
            </a:r>
            <a:r>
              <a:rPr dirty="0" smtClean="0" sz="1400" spc="-10">
                <a:latin typeface="Andalus"/>
                <a:cs typeface="Andalus"/>
              </a:rPr>
              <a:t>i</a:t>
            </a:r>
            <a:r>
              <a:rPr dirty="0" smtClean="0" sz="1400" spc="0">
                <a:latin typeface="Andalus"/>
                <a:cs typeface="Andalus"/>
              </a:rPr>
              <a:t>s grea</a:t>
            </a:r>
            <a:r>
              <a:rPr dirty="0" smtClean="0" sz="1400" spc="-5">
                <a:latin typeface="Andalus"/>
                <a:cs typeface="Andalus"/>
              </a:rPr>
              <a:t>t</a:t>
            </a:r>
            <a:r>
              <a:rPr dirty="0" smtClean="0" sz="1400" spc="0">
                <a:latin typeface="Andalus"/>
                <a:cs typeface="Andalus"/>
              </a:rPr>
              <a:t>e</a:t>
            </a:r>
            <a:r>
              <a:rPr dirty="0" smtClean="0" sz="1400" spc="-10">
                <a:latin typeface="Andalus"/>
                <a:cs typeface="Andalus"/>
              </a:rPr>
              <a:t>r</a:t>
            </a:r>
            <a:r>
              <a:rPr dirty="0" smtClean="0" sz="1400" spc="0">
                <a:latin typeface="Andalus"/>
                <a:cs typeface="Andalus"/>
              </a:rPr>
              <a:t>'</a:t>
            </a:r>
            <a:r>
              <a:rPr dirty="0" smtClean="0" sz="1400" spc="-10">
                <a:latin typeface="Andalus"/>
                <a:cs typeface="Andalus"/>
              </a:rPr>
              <a:t>)</a:t>
            </a:r>
            <a:r>
              <a:rPr dirty="0" smtClean="0" sz="1400" spc="0">
                <a:latin typeface="Andalus"/>
                <a:cs typeface="Andalus"/>
              </a:rPr>
              <a:t>;end</a:t>
            </a:r>
            <a:r>
              <a:rPr dirty="0" smtClean="0" sz="1400" spc="0">
                <a:latin typeface="Andalus"/>
                <a:cs typeface="Andalus"/>
              </a:rPr>
              <a:t> if </a:t>
            </a:r>
            <a:r>
              <a:rPr dirty="0" smtClean="0" sz="1400" spc="-10">
                <a:latin typeface="Andalus"/>
                <a:cs typeface="Andalus"/>
              </a:rPr>
              <a:t>n</a:t>
            </a:r>
            <a:r>
              <a:rPr dirty="0" smtClean="0" sz="1400" spc="0">
                <a:latin typeface="Andalus"/>
                <a:cs typeface="Andalus"/>
              </a:rPr>
              <a:t>u</a:t>
            </a:r>
            <a:r>
              <a:rPr dirty="0" smtClean="0" sz="1400" spc="-15">
                <a:latin typeface="Andalus"/>
                <a:cs typeface="Andalus"/>
              </a:rPr>
              <a:t>m</a:t>
            </a:r>
            <a:r>
              <a:rPr dirty="0" smtClean="0" sz="1400" spc="0">
                <a:latin typeface="Andalus"/>
                <a:cs typeface="Andalus"/>
              </a:rPr>
              <a:t>1==</a:t>
            </a:r>
            <a:r>
              <a:rPr dirty="0" smtClean="0" sz="1400" spc="-10">
                <a:latin typeface="Andalus"/>
                <a:cs typeface="Andalus"/>
              </a:rPr>
              <a:t>n</a:t>
            </a:r>
            <a:r>
              <a:rPr dirty="0" smtClean="0" sz="1400" spc="0">
                <a:latin typeface="Andalus"/>
                <a:cs typeface="Andalus"/>
              </a:rPr>
              <a:t>u</a:t>
            </a:r>
            <a:r>
              <a:rPr dirty="0" smtClean="0" sz="1400" spc="-15">
                <a:latin typeface="Andalus"/>
                <a:cs typeface="Andalus"/>
              </a:rPr>
              <a:t>m</a:t>
            </a:r>
            <a:r>
              <a:rPr dirty="0" smtClean="0" sz="1400" spc="0">
                <a:latin typeface="Andalus"/>
                <a:cs typeface="Andalus"/>
              </a:rPr>
              <a:t>2</a:t>
            </a:r>
            <a:endParaRPr sz="1400">
              <a:latin typeface="Andalus"/>
              <a:cs typeface="Andalus"/>
            </a:endParaRPr>
          </a:p>
          <a:p>
            <a:pPr marL="12700" marR="430530" indent="175260">
              <a:lnSpc>
                <a:spcPct val="127099"/>
              </a:lnSpc>
            </a:pPr>
            <a:r>
              <a:rPr dirty="0" smtClean="0" sz="1400" spc="-15">
                <a:latin typeface="Andalus"/>
                <a:cs typeface="Andalus"/>
              </a:rPr>
              <a:t>d</a:t>
            </a:r>
            <a:r>
              <a:rPr dirty="0" smtClean="0" sz="1400" spc="0">
                <a:latin typeface="Andalus"/>
                <a:cs typeface="Andalus"/>
              </a:rPr>
              <a:t>i</a:t>
            </a:r>
            <a:r>
              <a:rPr dirty="0" smtClean="0" sz="1400" spc="5">
                <a:latin typeface="Andalus"/>
                <a:cs typeface="Andalus"/>
              </a:rPr>
              <a:t>s</a:t>
            </a:r>
            <a:r>
              <a:rPr dirty="0" smtClean="0" sz="1400" spc="0">
                <a:latin typeface="Andalus"/>
                <a:cs typeface="Andalus"/>
              </a:rPr>
              <a:t>p</a:t>
            </a:r>
            <a:r>
              <a:rPr dirty="0" smtClean="0" sz="1400" spc="-10">
                <a:latin typeface="Andalus"/>
                <a:cs typeface="Andalus"/>
              </a:rPr>
              <a:t>(</a:t>
            </a:r>
            <a:r>
              <a:rPr dirty="0" smtClean="0" sz="1400" spc="0">
                <a:latin typeface="Andalus"/>
                <a:cs typeface="Andalus"/>
              </a:rPr>
              <a:t>'</a:t>
            </a:r>
            <a:r>
              <a:rPr dirty="0" smtClean="0" sz="1400" spc="-15">
                <a:latin typeface="Andalus"/>
                <a:cs typeface="Andalus"/>
              </a:rPr>
              <a:t>n</a:t>
            </a:r>
            <a:r>
              <a:rPr dirty="0" smtClean="0" sz="1400" spc="0">
                <a:latin typeface="Andalus"/>
                <a:cs typeface="Andalus"/>
              </a:rPr>
              <a:t>u</a:t>
            </a:r>
            <a:r>
              <a:rPr dirty="0" smtClean="0" sz="1400" spc="-15">
                <a:latin typeface="Andalus"/>
                <a:cs typeface="Andalus"/>
              </a:rPr>
              <a:t>m</a:t>
            </a:r>
            <a:r>
              <a:rPr dirty="0" smtClean="0" sz="1400" spc="0">
                <a:latin typeface="Andalus"/>
                <a:cs typeface="Andalus"/>
              </a:rPr>
              <a:t>ber one</a:t>
            </a:r>
            <a:r>
              <a:rPr dirty="0" smtClean="0" sz="1400" spc="-10">
                <a:latin typeface="Andalus"/>
                <a:cs typeface="Andalus"/>
              </a:rPr>
              <a:t> </a:t>
            </a:r>
            <a:r>
              <a:rPr dirty="0" smtClean="0" sz="1400" spc="-10">
                <a:latin typeface="Andalus"/>
                <a:cs typeface="Andalus"/>
              </a:rPr>
              <a:t>i</a:t>
            </a:r>
            <a:r>
              <a:rPr dirty="0" smtClean="0" sz="1400" spc="0">
                <a:latin typeface="Andalus"/>
                <a:cs typeface="Andalus"/>
              </a:rPr>
              <a:t>s</a:t>
            </a:r>
            <a:r>
              <a:rPr dirty="0" smtClean="0" sz="1400" spc="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e</a:t>
            </a:r>
            <a:r>
              <a:rPr dirty="0" smtClean="0" sz="1400" spc="-15">
                <a:latin typeface="Andalus"/>
                <a:cs typeface="Andalus"/>
              </a:rPr>
              <a:t>q</a:t>
            </a:r>
            <a:r>
              <a:rPr dirty="0" smtClean="0" sz="1400" spc="0">
                <a:latin typeface="Andalus"/>
                <a:cs typeface="Andalus"/>
              </a:rPr>
              <a:t>ual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to</a:t>
            </a:r>
            <a:r>
              <a:rPr dirty="0" smtClean="0" sz="1400" spc="-1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n</a:t>
            </a:r>
            <a:r>
              <a:rPr dirty="0" smtClean="0" sz="1400" spc="-10">
                <a:latin typeface="Andalus"/>
                <a:cs typeface="Andalus"/>
              </a:rPr>
              <a:t>u</a:t>
            </a:r>
            <a:r>
              <a:rPr dirty="0" smtClean="0" sz="1400" spc="0">
                <a:latin typeface="Andalus"/>
                <a:cs typeface="Andalus"/>
              </a:rPr>
              <a:t>mber</a:t>
            </a:r>
            <a:r>
              <a:rPr dirty="0" smtClean="0" sz="1400" spc="-1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t</a:t>
            </a:r>
            <a:r>
              <a:rPr dirty="0" smtClean="0" sz="1400" spc="-15">
                <a:latin typeface="Andalus"/>
                <a:cs typeface="Andalus"/>
              </a:rPr>
              <a:t>w</a:t>
            </a:r>
            <a:r>
              <a:rPr dirty="0" smtClean="0" sz="1400" spc="0">
                <a:latin typeface="Andalus"/>
                <a:cs typeface="Andalus"/>
              </a:rPr>
              <a:t>o</a:t>
            </a:r>
            <a:r>
              <a:rPr dirty="0" smtClean="0" sz="1400" spc="-10">
                <a:latin typeface="Andalus"/>
                <a:cs typeface="Andalus"/>
              </a:rPr>
              <a:t>'</a:t>
            </a:r>
            <a:r>
              <a:rPr dirty="0" smtClean="0" sz="1400" spc="0">
                <a:latin typeface="Andalus"/>
                <a:cs typeface="Andalus"/>
              </a:rPr>
              <a:t>)</a:t>
            </a:r>
            <a:r>
              <a:rPr dirty="0" smtClean="0" sz="1400" spc="0">
                <a:latin typeface="Andalus"/>
                <a:cs typeface="Andalus"/>
              </a:rPr>
              <a:t> end</a:t>
            </a:r>
            <a:endParaRPr sz="1400">
              <a:latin typeface="Andalus"/>
              <a:cs typeface="Andalus"/>
            </a:endParaRPr>
          </a:p>
          <a:p>
            <a:pPr>
              <a:lnSpc>
                <a:spcPts val="1000"/>
              </a:lnSpc>
              <a:spcBef>
                <a:spcPts val="95"/>
              </a:spcBef>
            </a:pPr>
            <a:endParaRPr sz="1000"/>
          </a:p>
          <a:p>
            <a:pPr algn="just" marL="12700" marR="62230">
              <a:lnSpc>
                <a:spcPct val="100000"/>
              </a:lnSpc>
            </a:pPr>
            <a:r>
              <a:rPr dirty="0" smtClean="0" sz="1400">
                <a:latin typeface="Andalus"/>
                <a:cs typeface="Andalus"/>
              </a:rPr>
              <a:t>Example</a:t>
            </a:r>
            <a:r>
              <a:rPr dirty="0" smtClean="0" sz="1400" spc="5">
                <a:latin typeface="Andalus"/>
                <a:cs typeface="Andalus"/>
              </a:rPr>
              <a:t>:</a:t>
            </a:r>
            <a:r>
              <a:rPr dirty="0" smtClean="0" sz="1400" spc="0">
                <a:latin typeface="Andalus"/>
                <a:cs typeface="Andalus"/>
              </a:rPr>
              <a:t>-</a:t>
            </a:r>
            <a:r>
              <a:rPr dirty="0" smtClean="0" sz="1400" spc="7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the</a:t>
            </a:r>
            <a:r>
              <a:rPr dirty="0" smtClean="0" sz="1400" spc="7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gene</a:t>
            </a:r>
            <a:r>
              <a:rPr dirty="0" smtClean="0" sz="1400" spc="-20">
                <a:latin typeface="Andalus"/>
                <a:cs typeface="Andalus"/>
              </a:rPr>
              <a:t>r</a:t>
            </a:r>
            <a:r>
              <a:rPr dirty="0" smtClean="0" sz="1400" spc="0">
                <a:latin typeface="Andalus"/>
                <a:cs typeface="Andalus"/>
              </a:rPr>
              <a:t>al</a:t>
            </a:r>
            <a:r>
              <a:rPr dirty="0" smtClean="0" sz="1400" spc="90">
                <a:latin typeface="Andalus"/>
                <a:cs typeface="Andalus"/>
              </a:rPr>
              <a:t> </a:t>
            </a:r>
            <a:r>
              <a:rPr dirty="0" smtClean="0" sz="1400" spc="-15">
                <a:latin typeface="Andalus"/>
                <a:cs typeface="Andalus"/>
              </a:rPr>
              <a:t>q</a:t>
            </a:r>
            <a:r>
              <a:rPr dirty="0" smtClean="0" sz="1400" spc="0">
                <a:latin typeface="Andalus"/>
                <a:cs typeface="Andalus"/>
              </a:rPr>
              <a:t>uadratic</a:t>
            </a:r>
            <a:r>
              <a:rPr dirty="0" smtClean="0" sz="1400" spc="8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e</a:t>
            </a:r>
            <a:r>
              <a:rPr dirty="0" smtClean="0" sz="1400" spc="-15">
                <a:latin typeface="Andalus"/>
                <a:cs typeface="Andalus"/>
              </a:rPr>
              <a:t>q</a:t>
            </a:r>
            <a:r>
              <a:rPr dirty="0" smtClean="0" sz="1400" spc="0">
                <a:latin typeface="Andalus"/>
                <a:cs typeface="Andalus"/>
              </a:rPr>
              <a:t>uati</a:t>
            </a:r>
            <a:r>
              <a:rPr dirty="0" smtClean="0" sz="1400" spc="-15">
                <a:latin typeface="Andalus"/>
                <a:cs typeface="Andalus"/>
              </a:rPr>
              <a:t>o</a:t>
            </a:r>
            <a:r>
              <a:rPr dirty="0" smtClean="0" sz="1400" spc="0">
                <a:latin typeface="Andalus"/>
                <a:cs typeface="Andalus"/>
              </a:rPr>
              <a:t>n</a:t>
            </a:r>
            <a:r>
              <a:rPr dirty="0" smtClean="0" sz="1400" spc="90">
                <a:latin typeface="Andalus"/>
                <a:cs typeface="Andalus"/>
              </a:rPr>
              <a:t> </a:t>
            </a:r>
            <a:r>
              <a:rPr dirty="0" smtClean="0" sz="1400" spc="10">
                <a:latin typeface="Andalus"/>
                <a:cs typeface="Andalus"/>
              </a:rPr>
              <a:t>x</a:t>
            </a:r>
            <a:r>
              <a:rPr dirty="0" smtClean="0" baseline="-12345" sz="1350" spc="-7">
                <a:latin typeface="Andalus"/>
                <a:cs typeface="Andalus"/>
              </a:rPr>
              <a:t>1</a:t>
            </a:r>
            <a:r>
              <a:rPr dirty="0" smtClean="0" sz="1400" spc="0">
                <a:latin typeface="Andalus"/>
                <a:cs typeface="Andalus"/>
              </a:rPr>
              <a:t>,</a:t>
            </a:r>
            <a:r>
              <a:rPr dirty="0" smtClean="0" sz="1400" spc="9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x</a:t>
            </a:r>
            <a:r>
              <a:rPr dirty="0" smtClean="0" baseline="-12345" sz="1350" spc="-7">
                <a:latin typeface="Andalus"/>
                <a:cs typeface="Andalus"/>
              </a:rPr>
              <a:t>2</a:t>
            </a:r>
            <a:r>
              <a:rPr dirty="0" smtClean="0" sz="1400" spc="0">
                <a:latin typeface="Andalus"/>
                <a:cs typeface="Andalus"/>
              </a:rPr>
              <a:t>=</a:t>
            </a:r>
            <a:endParaRPr sz="1400">
              <a:latin typeface="Andalus"/>
              <a:cs typeface="Andalus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4110354" y="3488563"/>
            <a:ext cx="837565" cy="16827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000" spc="-30">
                <a:latin typeface="Cambria Math"/>
                <a:cs typeface="Cambria Math"/>
              </a:rPr>
              <a:t>−</a:t>
            </a:r>
            <a:r>
              <a:rPr dirty="0" smtClean="0" sz="1000" spc="-5">
                <a:latin typeface="Cambria Math"/>
                <a:cs typeface="Cambria Math"/>
              </a:rPr>
              <a:t>�</a:t>
            </a:r>
            <a:r>
              <a:rPr dirty="0" smtClean="0" sz="1000" spc="-10">
                <a:latin typeface="Cambria Math"/>
                <a:cs typeface="Cambria Math"/>
              </a:rPr>
              <a:t>±</a:t>
            </a:r>
            <a:r>
              <a:rPr dirty="0" smtClean="0" baseline="8333" sz="1500" spc="112">
                <a:latin typeface="Cambria Math"/>
                <a:cs typeface="Cambria Math"/>
              </a:rPr>
              <a:t>√</a:t>
            </a:r>
            <a:r>
              <a:rPr dirty="0" smtClean="0" sz="1000" spc="-15">
                <a:latin typeface="Cambria Math"/>
                <a:cs typeface="Cambria Math"/>
              </a:rPr>
              <a:t>�</a:t>
            </a:r>
            <a:r>
              <a:rPr dirty="0" smtClean="0" baseline="20833" sz="1200" spc="67">
                <a:latin typeface="Cambria Math"/>
                <a:cs typeface="Cambria Math"/>
              </a:rPr>
              <a:t>�</a:t>
            </a:r>
            <a:r>
              <a:rPr dirty="0" smtClean="0" sz="1000" spc="-30">
                <a:latin typeface="Cambria Math"/>
                <a:cs typeface="Cambria Math"/>
              </a:rPr>
              <a:t>−</a:t>
            </a:r>
            <a:r>
              <a:rPr dirty="0" smtClean="0" sz="1000" spc="-10">
                <a:latin typeface="Cambria Math"/>
                <a:cs typeface="Cambria Math"/>
              </a:rPr>
              <a:t>�</a:t>
            </a:r>
            <a:r>
              <a:rPr dirty="0" smtClean="0" sz="1000" spc="-5">
                <a:latin typeface="Cambria Math"/>
                <a:cs typeface="Cambria Math"/>
              </a:rPr>
              <a:t>�</a:t>
            </a:r>
            <a:r>
              <a:rPr dirty="0" smtClean="0" sz="1000" spc="-10">
                <a:latin typeface="Cambria Math"/>
                <a:cs typeface="Cambria Math"/>
              </a:rPr>
              <a:t>�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4481448" y="3480307"/>
            <a:ext cx="454151" cy="0"/>
          </a:xfrm>
          <a:custGeom>
            <a:avLst/>
            <a:gdLst/>
            <a:ahLst/>
            <a:cxnLst/>
            <a:rect l="l" t="t" r="r" b="b"/>
            <a:pathLst>
              <a:path w="454151" h="0">
                <a:moveTo>
                  <a:pt x="0" y="0"/>
                </a:moveTo>
                <a:lnTo>
                  <a:pt x="454151" y="0"/>
                </a:lnTo>
              </a:path>
            </a:pathLst>
          </a:custGeom>
          <a:ln w="889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" name="object 12"/>
          <p:cNvSpPr txBox="1"/>
          <p:nvPr/>
        </p:nvSpPr>
        <p:spPr>
          <a:xfrm>
            <a:off x="4439792" y="3683634"/>
            <a:ext cx="180975" cy="16827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000" spc="-10">
                <a:latin typeface="Cambria Math"/>
                <a:cs typeface="Cambria Math"/>
              </a:rPr>
              <a:t>��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4123054" y="3670426"/>
            <a:ext cx="814120" cy="0"/>
          </a:xfrm>
          <a:custGeom>
            <a:avLst/>
            <a:gdLst/>
            <a:ahLst/>
            <a:cxnLst/>
            <a:rect l="l" t="t" r="r" b="b"/>
            <a:pathLst>
              <a:path w="814120" h="0">
                <a:moveTo>
                  <a:pt x="0" y="0"/>
                </a:moveTo>
                <a:lnTo>
                  <a:pt x="814120" y="0"/>
                </a:lnTo>
              </a:path>
            </a:pathLst>
          </a:custGeom>
          <a:ln w="13461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" name="object 14"/>
          <p:cNvSpPr txBox="1"/>
          <p:nvPr/>
        </p:nvSpPr>
        <p:spPr>
          <a:xfrm>
            <a:off x="4979289" y="3542918"/>
            <a:ext cx="2153920" cy="24828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Andalus"/>
                <a:cs typeface="Andalus"/>
              </a:rPr>
              <a:t>h</a:t>
            </a:r>
            <a:r>
              <a:rPr dirty="0" smtClean="0" sz="1400" spc="-10">
                <a:latin typeface="Andalus"/>
                <a:cs typeface="Andalus"/>
              </a:rPr>
              <a:t>a</a:t>
            </a:r>
            <a:r>
              <a:rPr dirty="0" smtClean="0" sz="1400" spc="0">
                <a:latin typeface="Andalus"/>
                <a:cs typeface="Andalus"/>
              </a:rPr>
              <a:t>s</a:t>
            </a:r>
            <a:r>
              <a:rPr dirty="0" smtClean="0" sz="1400" spc="90">
                <a:latin typeface="Andalus"/>
                <a:cs typeface="Andalus"/>
              </a:rPr>
              <a:t> </a:t>
            </a:r>
            <a:r>
              <a:rPr dirty="0" smtClean="0" sz="1400" spc="-10">
                <a:latin typeface="Andalus"/>
                <a:cs typeface="Andalus"/>
              </a:rPr>
              <a:t>a</a:t>
            </a:r>
            <a:r>
              <a:rPr dirty="0" smtClean="0" sz="1400" spc="0">
                <a:latin typeface="Andalus"/>
                <a:cs typeface="Andalus"/>
              </a:rPr>
              <a:t>n</a:t>
            </a:r>
            <a:r>
              <a:rPr dirty="0" smtClean="0" sz="1400" spc="9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e</a:t>
            </a:r>
            <a:r>
              <a:rPr dirty="0" smtClean="0" sz="1400" spc="-15">
                <a:latin typeface="Andalus"/>
                <a:cs typeface="Andalus"/>
              </a:rPr>
              <a:t>q</a:t>
            </a:r>
            <a:r>
              <a:rPr dirty="0" smtClean="0" sz="1400" spc="-10">
                <a:latin typeface="Andalus"/>
                <a:cs typeface="Andalus"/>
              </a:rPr>
              <a:t>u</a:t>
            </a:r>
            <a:r>
              <a:rPr dirty="0" smtClean="0" sz="1400" spc="0">
                <a:latin typeface="Andalus"/>
                <a:cs typeface="Andalus"/>
              </a:rPr>
              <a:t>al</a:t>
            </a:r>
            <a:r>
              <a:rPr dirty="0" smtClean="0" sz="1400" spc="9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r</a:t>
            </a:r>
            <a:r>
              <a:rPr dirty="0" smtClean="0" sz="1400" spc="-10">
                <a:latin typeface="Andalus"/>
                <a:cs typeface="Andalus"/>
              </a:rPr>
              <a:t>o</a:t>
            </a:r>
            <a:r>
              <a:rPr dirty="0" smtClean="0" sz="1400" spc="0">
                <a:latin typeface="Andalus"/>
                <a:cs typeface="Andalus"/>
              </a:rPr>
              <a:t>o</a:t>
            </a:r>
            <a:r>
              <a:rPr dirty="0" smtClean="0" sz="1400" spc="-5">
                <a:latin typeface="Andalus"/>
                <a:cs typeface="Andalus"/>
              </a:rPr>
              <a:t>t</a:t>
            </a:r>
            <a:r>
              <a:rPr dirty="0" smtClean="0" sz="1400" spc="0">
                <a:latin typeface="Andalus"/>
                <a:cs typeface="Andalus"/>
              </a:rPr>
              <a:t>s</a:t>
            </a:r>
            <a:r>
              <a:rPr dirty="0" smtClean="0" sz="1400" spc="90">
                <a:latin typeface="Andalus"/>
                <a:cs typeface="Andalus"/>
              </a:rPr>
              <a:t> </a:t>
            </a:r>
            <a:r>
              <a:rPr dirty="0" smtClean="0" sz="1400" spc="5">
                <a:latin typeface="Andalus"/>
                <a:cs typeface="Andalus"/>
              </a:rPr>
              <a:t>(</a:t>
            </a:r>
            <a:r>
              <a:rPr dirty="0" smtClean="0" sz="1400" spc="0">
                <a:latin typeface="Andalus"/>
                <a:cs typeface="Andalus"/>
              </a:rPr>
              <a:t>x</a:t>
            </a:r>
            <a:r>
              <a:rPr dirty="0" smtClean="0" baseline="-12345" sz="1350" spc="-7">
                <a:latin typeface="Andalus"/>
                <a:cs typeface="Andalus"/>
              </a:rPr>
              <a:t>1</a:t>
            </a:r>
            <a:r>
              <a:rPr dirty="0" smtClean="0" sz="1400" spc="0">
                <a:latin typeface="Andalus"/>
                <a:cs typeface="Andalus"/>
              </a:rPr>
              <a:t>=</a:t>
            </a:r>
            <a:r>
              <a:rPr dirty="0" smtClean="0" sz="1400" spc="8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x</a:t>
            </a:r>
            <a:r>
              <a:rPr dirty="0" smtClean="0" baseline="-12345" sz="1350" spc="-7">
                <a:latin typeface="Andalus"/>
                <a:cs typeface="Andalus"/>
              </a:rPr>
              <a:t>2</a:t>
            </a:r>
            <a:r>
              <a:rPr dirty="0" smtClean="0" sz="1400" spc="0">
                <a:latin typeface="Andalus"/>
                <a:cs typeface="Andalus"/>
              </a:rPr>
              <a:t>)</a:t>
            </a:r>
            <a:r>
              <a:rPr dirty="0" smtClean="0" sz="1400" spc="8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if</a:t>
            </a:r>
            <a:endParaRPr sz="1400">
              <a:latin typeface="Andalus"/>
              <a:cs typeface="Andalus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444500" y="9531298"/>
            <a:ext cx="182880" cy="240029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spc="-5">
                <a:latin typeface="Andalus"/>
                <a:cs typeface="Andalus"/>
              </a:rPr>
              <a:t>or</a:t>
            </a:r>
            <a:endParaRPr sz="1400">
              <a:latin typeface="Andalus"/>
              <a:cs typeface="Andalus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2083054" y="9531298"/>
            <a:ext cx="3260725" cy="240029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spc="-10">
                <a:latin typeface="Andalus"/>
                <a:cs typeface="Andalus"/>
              </a:rPr>
              <a:t>i</a:t>
            </a:r>
            <a:r>
              <a:rPr dirty="0" smtClean="0" sz="1400" spc="0">
                <a:latin typeface="Andalus"/>
                <a:cs typeface="Andalus"/>
              </a:rPr>
              <a:t>f</a:t>
            </a:r>
            <a:r>
              <a:rPr dirty="0" smtClean="0" sz="1400" spc="5">
                <a:latin typeface="Andalus"/>
                <a:cs typeface="Andalus"/>
              </a:rPr>
              <a:t> </a:t>
            </a:r>
            <a:r>
              <a:rPr dirty="0" smtClean="0" sz="1400" spc="-10">
                <a:latin typeface="Andalus"/>
                <a:cs typeface="Andalus"/>
              </a:rPr>
              <a:t>c</a:t>
            </a:r>
            <a:r>
              <a:rPr dirty="0" smtClean="0" sz="1400" spc="0">
                <a:latin typeface="Andalus"/>
                <a:cs typeface="Andalus"/>
              </a:rPr>
              <a:t>on</a:t>
            </a:r>
            <a:r>
              <a:rPr dirty="0" smtClean="0" sz="1400" spc="-10">
                <a:latin typeface="Andalus"/>
                <a:cs typeface="Andalus"/>
              </a:rPr>
              <a:t>d</a:t>
            </a:r>
            <a:r>
              <a:rPr dirty="0" smtClean="0" sz="1400" spc="0">
                <a:latin typeface="Andalus"/>
                <a:cs typeface="Andalus"/>
              </a:rPr>
              <a:t>it</a:t>
            </a:r>
            <a:r>
              <a:rPr dirty="0" smtClean="0" sz="1400" spc="5">
                <a:latin typeface="Andalus"/>
                <a:cs typeface="Andalus"/>
              </a:rPr>
              <a:t>i</a:t>
            </a:r>
            <a:r>
              <a:rPr dirty="0" smtClean="0" sz="1400" spc="0">
                <a:latin typeface="Andalus"/>
                <a:cs typeface="Andalus"/>
              </a:rPr>
              <a:t>on</a:t>
            </a:r>
            <a:r>
              <a:rPr dirty="0" smtClean="0" sz="1400" spc="-1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statem</a:t>
            </a:r>
            <a:r>
              <a:rPr dirty="0" smtClean="0" sz="1400" spc="-15">
                <a:latin typeface="Andalus"/>
                <a:cs typeface="Andalus"/>
              </a:rPr>
              <a:t>e</a:t>
            </a:r>
            <a:r>
              <a:rPr dirty="0" smtClean="0" sz="1400" spc="0">
                <a:latin typeface="Andalus"/>
                <a:cs typeface="Andalus"/>
              </a:rPr>
              <a:t>nt 1 el</a:t>
            </a:r>
            <a:r>
              <a:rPr dirty="0" smtClean="0" sz="1400" spc="5">
                <a:latin typeface="Andalus"/>
                <a:cs typeface="Andalus"/>
              </a:rPr>
              <a:t>s</a:t>
            </a:r>
            <a:r>
              <a:rPr dirty="0" smtClean="0" sz="1400" spc="0">
                <a:latin typeface="Andalus"/>
                <a:cs typeface="Andalus"/>
              </a:rPr>
              <a:t>e</a:t>
            </a:r>
            <a:r>
              <a:rPr dirty="0" smtClean="0" sz="1400" spc="-1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stat</a:t>
            </a:r>
            <a:r>
              <a:rPr dirty="0" smtClean="0" sz="1400" spc="-15">
                <a:latin typeface="Andalus"/>
                <a:cs typeface="Andalus"/>
              </a:rPr>
              <a:t>e</a:t>
            </a:r>
            <a:r>
              <a:rPr dirty="0" smtClean="0" sz="1400" spc="0">
                <a:latin typeface="Andalus"/>
                <a:cs typeface="Andalus"/>
              </a:rPr>
              <a:t>ment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2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end</a:t>
            </a:r>
            <a:endParaRPr sz="1400">
              <a:latin typeface="Andalus"/>
              <a:cs typeface="Andalus"/>
            </a:endParaRPr>
          </a:p>
        </p:txBody>
      </p:sp>
      <p:sp>
        <p:nvSpPr>
          <p:cNvPr id="18" name="object 18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>
                <a:latin typeface="Andalus"/>
                <a:cs typeface="Andalus"/>
              </a:rPr>
              <a:t>Diy</a:t>
            </a:r>
            <a:r>
              <a:rPr dirty="0" smtClean="0" sz="1100" spc="-5">
                <a:latin typeface="Andalus"/>
                <a:cs typeface="Andalus"/>
              </a:rPr>
              <a:t>a</a:t>
            </a:r>
            <a:r>
              <a:rPr dirty="0" smtClean="0" sz="1100" spc="0">
                <a:latin typeface="Andalus"/>
                <a:cs typeface="Andalus"/>
              </a:rPr>
              <a:t>la</a:t>
            </a:r>
            <a:r>
              <a:rPr dirty="0" smtClean="0" sz="1100" spc="-10">
                <a:latin typeface="Andalus"/>
                <a:cs typeface="Andalus"/>
              </a:rPr>
              <a:t> </a:t>
            </a:r>
            <a:r>
              <a:rPr dirty="0" smtClean="0" sz="1100" spc="0">
                <a:latin typeface="Andalus"/>
                <a:cs typeface="Andalus"/>
              </a:rPr>
              <a:t>univ</a:t>
            </a:r>
            <a:r>
              <a:rPr dirty="0" smtClean="0" sz="1100" spc="-5">
                <a:latin typeface="Andalus"/>
                <a:cs typeface="Andalus"/>
              </a:rPr>
              <a:t>e</a:t>
            </a:r>
            <a:r>
              <a:rPr dirty="0" smtClean="0" sz="1100" spc="-10">
                <a:latin typeface="Andalus"/>
                <a:cs typeface="Andalus"/>
              </a:rPr>
              <a:t>r</a:t>
            </a:r>
            <a:r>
              <a:rPr dirty="0" smtClean="0" sz="1100" spc="0">
                <a:latin typeface="Andalus"/>
                <a:cs typeface="Andalus"/>
              </a:rPr>
              <a:t>sit</a:t>
            </a:r>
            <a:r>
              <a:rPr dirty="0" smtClean="0" sz="1100" spc="5">
                <a:latin typeface="Andalus"/>
                <a:cs typeface="Andalus"/>
              </a:rPr>
              <a:t>y</a:t>
            </a:r>
            <a:r>
              <a:rPr dirty="0" smtClean="0" sz="1100" spc="0">
                <a:latin typeface="Andalus"/>
                <a:cs typeface="Andalus"/>
              </a:rPr>
              <a:t>-</a:t>
            </a:r>
            <a:r>
              <a:rPr dirty="0" smtClean="0" sz="1100" spc="-15">
                <a:latin typeface="Andalus"/>
                <a:cs typeface="Andalus"/>
              </a:rPr>
              <a:t> </a:t>
            </a:r>
            <a:r>
              <a:rPr dirty="0" smtClean="0" sz="1100" spc="0">
                <a:latin typeface="Andalus"/>
                <a:cs typeface="Andalus"/>
              </a:rPr>
              <a:t>College</a:t>
            </a:r>
            <a:r>
              <a:rPr dirty="0" smtClean="0" sz="1100" spc="-10">
                <a:latin typeface="Andalus"/>
                <a:cs typeface="Andalus"/>
              </a:rPr>
              <a:t> </a:t>
            </a:r>
            <a:r>
              <a:rPr dirty="0" smtClean="0" sz="1100" spc="0">
                <a:latin typeface="Andalus"/>
                <a:cs typeface="Andalus"/>
              </a:rPr>
              <a:t>of</a:t>
            </a:r>
            <a:r>
              <a:rPr dirty="0" smtClean="0" sz="1100" spc="-5">
                <a:latin typeface="Andalus"/>
                <a:cs typeface="Andalus"/>
              </a:rPr>
              <a:t> </a:t>
            </a:r>
            <a:r>
              <a:rPr dirty="0" smtClean="0" sz="1100" spc="0">
                <a:latin typeface="Andalus"/>
                <a:cs typeface="Andalus"/>
              </a:rPr>
              <a:t>Engin</a:t>
            </a:r>
            <a:r>
              <a:rPr dirty="0" smtClean="0" sz="1100" spc="-5">
                <a:latin typeface="Andalus"/>
                <a:cs typeface="Andalus"/>
              </a:rPr>
              <a:t>e</a:t>
            </a:r>
            <a:r>
              <a:rPr dirty="0" smtClean="0" sz="1100" spc="-5">
                <a:latin typeface="Andalus"/>
                <a:cs typeface="Andalus"/>
              </a:rPr>
              <a:t>e</a:t>
            </a:r>
            <a:r>
              <a:rPr dirty="0" smtClean="0" sz="1100" spc="-10">
                <a:latin typeface="Andalus"/>
                <a:cs typeface="Andalus"/>
              </a:rPr>
              <a:t>r</a:t>
            </a:r>
            <a:r>
              <a:rPr dirty="0" smtClean="0" sz="1100" spc="0">
                <a:latin typeface="Andalus"/>
                <a:cs typeface="Andalus"/>
              </a:rPr>
              <a:t>ing</a:t>
            </a:r>
            <a:endParaRPr sz="1100">
              <a:latin typeface="Andalus"/>
              <a:cs typeface="Andalus"/>
            </a:endParaRPr>
          </a:p>
        </p:txBody>
      </p:sp>
      <p:sp>
        <p:nvSpPr>
          <p:cNvPr id="19" name="object 19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>
                <a:latin typeface="Andalus"/>
                <a:cs typeface="Andalus"/>
              </a:rPr>
              <a:t>Com</a:t>
            </a:r>
            <a:r>
              <a:rPr dirty="0" smtClean="0" sz="1100" spc="-10">
                <a:latin typeface="Andalus"/>
                <a:cs typeface="Andalus"/>
              </a:rPr>
              <a:t>m</a:t>
            </a:r>
            <a:r>
              <a:rPr dirty="0" smtClean="0" sz="1100" spc="0">
                <a:latin typeface="Andalus"/>
                <a:cs typeface="Andalus"/>
              </a:rPr>
              <a:t>unic</a:t>
            </a:r>
            <a:r>
              <a:rPr dirty="0" smtClean="0" sz="1100" spc="-5">
                <a:latin typeface="Andalus"/>
                <a:cs typeface="Andalus"/>
              </a:rPr>
              <a:t>a</a:t>
            </a:r>
            <a:r>
              <a:rPr dirty="0" smtClean="0" sz="1100" spc="0">
                <a:latin typeface="Andalus"/>
                <a:cs typeface="Andalus"/>
              </a:rPr>
              <a:t>ti</a:t>
            </a:r>
            <a:r>
              <a:rPr dirty="0" smtClean="0" sz="1100" spc="-15">
                <a:latin typeface="Andalus"/>
                <a:cs typeface="Andalus"/>
              </a:rPr>
              <a:t>o</a:t>
            </a:r>
            <a:r>
              <a:rPr dirty="0" smtClean="0" sz="1100" spc="0">
                <a:latin typeface="Andalus"/>
                <a:cs typeface="Andalus"/>
              </a:rPr>
              <a:t>n </a:t>
            </a:r>
            <a:r>
              <a:rPr dirty="0" smtClean="0" sz="1100" spc="-5">
                <a:latin typeface="Andalus"/>
                <a:cs typeface="Andalus"/>
              </a:rPr>
              <a:t>D</a:t>
            </a:r>
            <a:r>
              <a:rPr dirty="0" smtClean="0" sz="1100" spc="-5">
                <a:latin typeface="Andalus"/>
                <a:cs typeface="Andalus"/>
              </a:rPr>
              <a:t>e</a:t>
            </a:r>
            <a:r>
              <a:rPr dirty="0" smtClean="0" sz="1100" spc="0">
                <a:latin typeface="Andalus"/>
                <a:cs typeface="Andalus"/>
              </a:rPr>
              <a:t>pa</a:t>
            </a:r>
            <a:r>
              <a:rPr dirty="0" smtClean="0" sz="1100" spc="-10">
                <a:latin typeface="Andalus"/>
                <a:cs typeface="Andalus"/>
              </a:rPr>
              <a:t>r</a:t>
            </a:r>
            <a:r>
              <a:rPr dirty="0" smtClean="0" sz="1100" spc="0">
                <a:latin typeface="Andalus"/>
                <a:cs typeface="Andalus"/>
              </a:rPr>
              <a:t>tm</a:t>
            </a:r>
            <a:r>
              <a:rPr dirty="0" smtClean="0" sz="1100" spc="-5">
                <a:latin typeface="Andalus"/>
                <a:cs typeface="Andalus"/>
              </a:rPr>
              <a:t>e</a:t>
            </a:r>
            <a:r>
              <a:rPr dirty="0" smtClean="0" sz="1100" spc="0">
                <a:latin typeface="Andalus"/>
                <a:cs typeface="Andalus"/>
              </a:rPr>
              <a:t>nt</a:t>
            </a:r>
            <a:endParaRPr sz="1100">
              <a:latin typeface="Andalus"/>
              <a:cs typeface="Andalus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3729354" y="10066222"/>
            <a:ext cx="102870" cy="19113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>
                <a:latin typeface="Andalus"/>
                <a:cs typeface="Andalus"/>
              </a:rPr>
              <a:t>2</a:t>
            </a:r>
            <a:endParaRPr sz="1100">
              <a:latin typeface="Andalus"/>
              <a:cs typeface="Andalus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444500" y="3773134"/>
            <a:ext cx="6687820" cy="572706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 marR="2317115">
              <a:lnSpc>
                <a:spcPct val="127099"/>
              </a:lnSpc>
            </a:pPr>
            <a:r>
              <a:rPr dirty="0" smtClean="0" sz="1400">
                <a:latin typeface="Andalus"/>
                <a:cs typeface="Andalus"/>
              </a:rPr>
              <a:t>the</a:t>
            </a:r>
            <a:r>
              <a:rPr dirty="0" smtClean="0" sz="1400" spc="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t</a:t>
            </a:r>
            <a:r>
              <a:rPr dirty="0" smtClean="0" sz="1400" spc="-5">
                <a:latin typeface="Andalus"/>
                <a:cs typeface="Andalus"/>
              </a:rPr>
              <a:t>e</a:t>
            </a:r>
            <a:r>
              <a:rPr dirty="0" smtClean="0" sz="1400" spc="0">
                <a:latin typeface="Andalus"/>
                <a:cs typeface="Andalus"/>
              </a:rPr>
              <a:t>rm (</a:t>
            </a:r>
            <a:r>
              <a:rPr dirty="0" smtClean="0" sz="1400" spc="5">
                <a:latin typeface="Andalus"/>
                <a:cs typeface="Andalus"/>
              </a:rPr>
              <a:t>b</a:t>
            </a:r>
            <a:r>
              <a:rPr dirty="0" smtClean="0" baseline="33950" sz="1350" spc="-15">
                <a:latin typeface="Andalus"/>
                <a:cs typeface="Andalus"/>
              </a:rPr>
              <a:t>2</a:t>
            </a:r>
            <a:r>
              <a:rPr dirty="0" smtClean="0" sz="1400" spc="-5">
                <a:latin typeface="Andalus"/>
                <a:cs typeface="Andalus"/>
              </a:rPr>
              <a:t>-</a:t>
            </a:r>
            <a:r>
              <a:rPr dirty="0" smtClean="0" sz="1400" spc="-10">
                <a:latin typeface="Andalus"/>
                <a:cs typeface="Andalus"/>
              </a:rPr>
              <a:t>4</a:t>
            </a:r>
            <a:r>
              <a:rPr dirty="0" smtClean="0" sz="1400" spc="0">
                <a:latin typeface="Andalus"/>
                <a:cs typeface="Andalus"/>
              </a:rPr>
              <a:t>ac)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is </a:t>
            </a:r>
            <a:r>
              <a:rPr dirty="0" smtClean="0" sz="1400" spc="-15">
                <a:latin typeface="Andalus"/>
                <a:cs typeface="Andalus"/>
              </a:rPr>
              <a:t>e</a:t>
            </a:r>
            <a:r>
              <a:rPr dirty="0" smtClean="0" sz="1400" spc="0">
                <a:latin typeface="Andalus"/>
                <a:cs typeface="Andalus"/>
              </a:rPr>
              <a:t>qual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to </a:t>
            </a:r>
            <a:r>
              <a:rPr dirty="0" smtClean="0" sz="1400" spc="-10">
                <a:latin typeface="Andalus"/>
                <a:cs typeface="Andalus"/>
              </a:rPr>
              <a:t>z</a:t>
            </a:r>
            <a:r>
              <a:rPr dirty="0" smtClean="0" sz="1400" spc="0">
                <a:latin typeface="Andalus"/>
                <a:cs typeface="Andalus"/>
              </a:rPr>
              <a:t>e</a:t>
            </a:r>
            <a:r>
              <a:rPr dirty="0" smtClean="0" sz="1400" spc="-10">
                <a:latin typeface="Andalus"/>
                <a:cs typeface="Andalus"/>
              </a:rPr>
              <a:t>r</a:t>
            </a:r>
            <a:r>
              <a:rPr dirty="0" smtClean="0" sz="1400" spc="0">
                <a:latin typeface="Andalus"/>
                <a:cs typeface="Andalus"/>
              </a:rPr>
              <a:t>o a</a:t>
            </a:r>
            <a:r>
              <a:rPr dirty="0" smtClean="0" sz="1400" spc="5">
                <a:latin typeface="Andalus"/>
                <a:cs typeface="Andalus"/>
              </a:rPr>
              <a:t>n</a:t>
            </a:r>
            <a:r>
              <a:rPr dirty="0" smtClean="0" sz="1400" spc="0">
                <a:latin typeface="Andalus"/>
                <a:cs typeface="Andalus"/>
              </a:rPr>
              <a:t>d</a:t>
            </a:r>
            <a:r>
              <a:rPr dirty="0" smtClean="0" sz="1400" spc="-1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a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is</a:t>
            </a:r>
            <a:r>
              <a:rPr dirty="0" smtClean="0" sz="1400" spc="-1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not eq</a:t>
            </a:r>
            <a:r>
              <a:rPr dirty="0" smtClean="0" sz="1400" spc="-10">
                <a:latin typeface="Andalus"/>
                <a:cs typeface="Andalus"/>
              </a:rPr>
              <a:t>u</a:t>
            </a:r>
            <a:r>
              <a:rPr dirty="0" smtClean="0" sz="1400" spc="0">
                <a:latin typeface="Andalus"/>
                <a:cs typeface="Andalus"/>
              </a:rPr>
              <a:t>al</a:t>
            </a:r>
            <a:r>
              <a:rPr dirty="0" smtClean="0" sz="1400" spc="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to </a:t>
            </a:r>
            <a:r>
              <a:rPr dirty="0" smtClean="0" sz="1400" spc="-10">
                <a:latin typeface="Andalus"/>
                <a:cs typeface="Andalus"/>
              </a:rPr>
              <a:t>z</a:t>
            </a:r>
            <a:r>
              <a:rPr dirty="0" smtClean="0" sz="1400" spc="0">
                <a:latin typeface="Andalus"/>
                <a:cs typeface="Andalus"/>
              </a:rPr>
              <a:t>e</a:t>
            </a:r>
            <a:r>
              <a:rPr dirty="0" smtClean="0" sz="1400" spc="-10">
                <a:latin typeface="Andalus"/>
                <a:cs typeface="Andalus"/>
              </a:rPr>
              <a:t>r</a:t>
            </a:r>
            <a:r>
              <a:rPr dirty="0" smtClean="0" sz="1400" spc="0">
                <a:latin typeface="Andalus"/>
                <a:cs typeface="Andalus"/>
              </a:rPr>
              <a:t>o?</a:t>
            </a:r>
            <a:r>
              <a:rPr dirty="0" smtClean="0" sz="1400" spc="0">
                <a:latin typeface="Andalus"/>
                <a:cs typeface="Andalus"/>
              </a:rPr>
              <a:t> </a:t>
            </a:r>
            <a:r>
              <a:rPr dirty="0" smtClean="0" sz="1400" spc="-10">
                <a:latin typeface="Andalus"/>
                <a:cs typeface="Andalus"/>
              </a:rPr>
              <a:t>S</a:t>
            </a:r>
            <a:r>
              <a:rPr dirty="0" smtClean="0" sz="1400" spc="0">
                <a:latin typeface="Andalus"/>
                <a:cs typeface="Andalus"/>
              </a:rPr>
              <a:t>olution</a:t>
            </a:r>
            <a:r>
              <a:rPr dirty="0" smtClean="0" sz="1400" spc="10">
                <a:latin typeface="Andalus"/>
                <a:cs typeface="Andalus"/>
              </a:rPr>
              <a:t>:</a:t>
            </a:r>
            <a:r>
              <a:rPr dirty="0" smtClean="0" sz="1400" spc="0">
                <a:latin typeface="Andalus"/>
                <a:cs typeface="Andalus"/>
              </a:rPr>
              <a:t>-</a:t>
            </a:r>
            <a:endParaRPr sz="1400">
              <a:latin typeface="Andalus"/>
              <a:cs typeface="Andalus"/>
            </a:endParaRPr>
          </a:p>
          <a:p>
            <a:pPr marL="12700" marR="6091555">
              <a:lnSpc>
                <a:spcPct val="127099"/>
              </a:lnSpc>
            </a:pPr>
            <a:r>
              <a:rPr dirty="0" smtClean="0" sz="1400" spc="-10">
                <a:latin typeface="Andalus"/>
                <a:cs typeface="Andalus"/>
              </a:rPr>
              <a:t>c</a:t>
            </a:r>
            <a:r>
              <a:rPr dirty="0" smtClean="0" sz="1400" spc="0">
                <a:latin typeface="Andalus"/>
                <a:cs typeface="Andalus"/>
              </a:rPr>
              <a:t>lose</a:t>
            </a:r>
            <a:r>
              <a:rPr dirty="0" smtClean="0" sz="1400" spc="5">
                <a:latin typeface="Andalus"/>
                <a:cs typeface="Andalus"/>
              </a:rPr>
              <a:t> </a:t>
            </a:r>
            <a:r>
              <a:rPr dirty="0" smtClean="0" sz="1400" spc="-10">
                <a:latin typeface="Andalus"/>
                <a:cs typeface="Andalus"/>
              </a:rPr>
              <a:t>a</a:t>
            </a:r>
            <a:r>
              <a:rPr dirty="0" smtClean="0" sz="1400" spc="0">
                <a:latin typeface="Andalus"/>
                <a:cs typeface="Andalus"/>
              </a:rPr>
              <a:t>ll</a:t>
            </a:r>
            <a:r>
              <a:rPr dirty="0" smtClean="0" sz="1400" spc="0">
                <a:latin typeface="Andalus"/>
                <a:cs typeface="Andalus"/>
              </a:rPr>
              <a:t> </a:t>
            </a:r>
            <a:r>
              <a:rPr dirty="0" smtClean="0" sz="1400" spc="-10">
                <a:latin typeface="Andalus"/>
                <a:cs typeface="Andalus"/>
              </a:rPr>
              <a:t>c</a:t>
            </a:r>
            <a:r>
              <a:rPr dirty="0" smtClean="0" sz="1400" spc="0">
                <a:latin typeface="Andalus"/>
                <a:cs typeface="Andalus"/>
              </a:rPr>
              <a:t>lear a</a:t>
            </a:r>
            <a:r>
              <a:rPr dirty="0" smtClean="0" sz="1400" spc="-10">
                <a:latin typeface="Andalus"/>
                <a:cs typeface="Andalus"/>
              </a:rPr>
              <a:t>l</a:t>
            </a:r>
            <a:r>
              <a:rPr dirty="0" smtClean="0" sz="1400" spc="0">
                <a:latin typeface="Andalus"/>
                <a:cs typeface="Andalus"/>
              </a:rPr>
              <a:t>l</a:t>
            </a:r>
            <a:endParaRPr sz="1400">
              <a:latin typeface="Andalus"/>
              <a:cs typeface="Andalus"/>
            </a:endParaRPr>
          </a:p>
          <a:p>
            <a:pPr marL="12700" marR="4409440">
              <a:lnSpc>
                <a:spcPct val="127099"/>
              </a:lnSpc>
            </a:pPr>
            <a:r>
              <a:rPr dirty="0" smtClean="0" sz="1400">
                <a:latin typeface="Andalus"/>
                <a:cs typeface="Andalus"/>
              </a:rPr>
              <a:t>a=</a:t>
            </a:r>
            <a:r>
              <a:rPr dirty="0" smtClean="0" sz="1400" spc="5">
                <a:latin typeface="Andalus"/>
                <a:cs typeface="Andalus"/>
              </a:rPr>
              <a:t> </a:t>
            </a:r>
            <a:r>
              <a:rPr dirty="0" smtClean="0" sz="1400" spc="-10">
                <a:latin typeface="Andalus"/>
                <a:cs typeface="Andalus"/>
              </a:rPr>
              <a:t>i</a:t>
            </a:r>
            <a:r>
              <a:rPr dirty="0" smtClean="0" sz="1400" spc="0">
                <a:latin typeface="Andalus"/>
                <a:cs typeface="Andalus"/>
              </a:rPr>
              <a:t>nput('</a:t>
            </a:r>
            <a:r>
              <a:rPr dirty="0" smtClean="0" sz="1400" spc="-1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enter </a:t>
            </a:r>
            <a:r>
              <a:rPr dirty="0" smtClean="0" sz="1400" spc="-15">
                <a:latin typeface="Andalus"/>
                <a:cs typeface="Andalus"/>
              </a:rPr>
              <a:t>t</a:t>
            </a:r>
            <a:r>
              <a:rPr dirty="0" smtClean="0" sz="1400" spc="0">
                <a:latin typeface="Andalus"/>
                <a:cs typeface="Andalus"/>
              </a:rPr>
              <a:t>he </a:t>
            </a:r>
            <a:r>
              <a:rPr dirty="0" smtClean="0" sz="1400" spc="-10">
                <a:latin typeface="Andalus"/>
                <a:cs typeface="Andalus"/>
              </a:rPr>
              <a:t>v</a:t>
            </a:r>
            <a:r>
              <a:rPr dirty="0" smtClean="0" sz="1400" spc="0">
                <a:latin typeface="Andalus"/>
                <a:cs typeface="Andalus"/>
              </a:rPr>
              <a:t>alue</a:t>
            </a:r>
            <a:r>
              <a:rPr dirty="0" smtClean="0" sz="1400" spc="-1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of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a'</a:t>
            </a:r>
            <a:r>
              <a:rPr dirty="0" smtClean="0" sz="1400" spc="-10">
                <a:latin typeface="Andalus"/>
                <a:cs typeface="Andalus"/>
              </a:rPr>
              <a:t>)</a:t>
            </a:r>
            <a:r>
              <a:rPr dirty="0" smtClean="0" sz="1400" spc="0">
                <a:latin typeface="Andalus"/>
                <a:cs typeface="Andalus"/>
              </a:rPr>
              <a:t>;</a:t>
            </a:r>
            <a:r>
              <a:rPr dirty="0" smtClean="0" sz="1400" spc="0">
                <a:latin typeface="Andalus"/>
                <a:cs typeface="Andalus"/>
              </a:rPr>
              <a:t> b=</a:t>
            </a:r>
            <a:r>
              <a:rPr dirty="0" smtClean="0" sz="1400" spc="5">
                <a:latin typeface="Andalus"/>
                <a:cs typeface="Andalus"/>
              </a:rPr>
              <a:t> </a:t>
            </a:r>
            <a:r>
              <a:rPr dirty="0" smtClean="0" sz="1400" spc="-10">
                <a:latin typeface="Andalus"/>
                <a:cs typeface="Andalus"/>
              </a:rPr>
              <a:t>i</a:t>
            </a:r>
            <a:r>
              <a:rPr dirty="0" smtClean="0" sz="1400" spc="0">
                <a:latin typeface="Andalus"/>
                <a:cs typeface="Andalus"/>
              </a:rPr>
              <a:t>n</a:t>
            </a:r>
            <a:r>
              <a:rPr dirty="0" smtClean="0" sz="1400" spc="-15">
                <a:latin typeface="Andalus"/>
                <a:cs typeface="Andalus"/>
              </a:rPr>
              <a:t>p</a:t>
            </a:r>
            <a:r>
              <a:rPr dirty="0" smtClean="0" sz="1400" spc="0">
                <a:latin typeface="Andalus"/>
                <a:cs typeface="Andalus"/>
              </a:rPr>
              <a:t>ut</a:t>
            </a:r>
            <a:r>
              <a:rPr dirty="0" smtClean="0" sz="1400" spc="-5">
                <a:latin typeface="Andalus"/>
                <a:cs typeface="Andalus"/>
              </a:rPr>
              <a:t>(</a:t>
            </a:r>
            <a:r>
              <a:rPr dirty="0" smtClean="0" sz="1400" spc="0">
                <a:latin typeface="Andalus"/>
                <a:cs typeface="Andalus"/>
              </a:rPr>
              <a:t>' ent</a:t>
            </a:r>
            <a:r>
              <a:rPr dirty="0" smtClean="0" sz="1400" spc="-5">
                <a:latin typeface="Andalus"/>
                <a:cs typeface="Andalus"/>
              </a:rPr>
              <a:t>e</a:t>
            </a:r>
            <a:r>
              <a:rPr dirty="0" smtClean="0" sz="1400" spc="0">
                <a:latin typeface="Andalus"/>
                <a:cs typeface="Andalus"/>
              </a:rPr>
              <a:t>r </a:t>
            </a:r>
            <a:r>
              <a:rPr dirty="0" smtClean="0" sz="1400" spc="-15">
                <a:latin typeface="Andalus"/>
                <a:cs typeface="Andalus"/>
              </a:rPr>
              <a:t>t</a:t>
            </a:r>
            <a:r>
              <a:rPr dirty="0" smtClean="0" sz="1400" spc="0">
                <a:latin typeface="Andalus"/>
                <a:cs typeface="Andalus"/>
              </a:rPr>
              <a:t>he</a:t>
            </a:r>
            <a:r>
              <a:rPr dirty="0" smtClean="0" sz="1400" spc="-10">
                <a:latin typeface="Andalus"/>
                <a:cs typeface="Andalus"/>
              </a:rPr>
              <a:t> </a:t>
            </a:r>
            <a:r>
              <a:rPr dirty="0" smtClean="0" sz="1400" spc="-15">
                <a:latin typeface="Andalus"/>
                <a:cs typeface="Andalus"/>
              </a:rPr>
              <a:t>v</a:t>
            </a:r>
            <a:r>
              <a:rPr dirty="0" smtClean="0" sz="1400" spc="0">
                <a:latin typeface="Andalus"/>
                <a:cs typeface="Andalus"/>
              </a:rPr>
              <a:t>alue</a:t>
            </a:r>
            <a:r>
              <a:rPr dirty="0" smtClean="0" sz="1400" spc="-1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of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b');</a:t>
            </a:r>
            <a:endParaRPr sz="1400">
              <a:latin typeface="Andalus"/>
              <a:cs typeface="Andalus"/>
            </a:endParaRPr>
          </a:p>
          <a:p>
            <a:pPr marL="12700" marR="4432935">
              <a:lnSpc>
                <a:spcPct val="127099"/>
              </a:lnSpc>
              <a:spcBef>
                <a:spcPts val="10"/>
              </a:spcBef>
            </a:pPr>
            <a:r>
              <a:rPr dirty="0" smtClean="0" sz="1400" spc="-10">
                <a:latin typeface="Andalus"/>
                <a:cs typeface="Andalus"/>
              </a:rPr>
              <a:t>c</a:t>
            </a:r>
            <a:r>
              <a:rPr dirty="0" smtClean="0" sz="1400" spc="0">
                <a:latin typeface="Andalus"/>
                <a:cs typeface="Andalus"/>
              </a:rPr>
              <a:t>= i</a:t>
            </a:r>
            <a:r>
              <a:rPr dirty="0" smtClean="0" sz="1400" spc="5">
                <a:latin typeface="Andalus"/>
                <a:cs typeface="Andalus"/>
              </a:rPr>
              <a:t>n</a:t>
            </a:r>
            <a:r>
              <a:rPr dirty="0" smtClean="0" sz="1400" spc="-15">
                <a:latin typeface="Andalus"/>
                <a:cs typeface="Andalus"/>
              </a:rPr>
              <a:t>p</a:t>
            </a:r>
            <a:r>
              <a:rPr dirty="0" smtClean="0" sz="1400" spc="0">
                <a:latin typeface="Andalus"/>
                <a:cs typeface="Andalus"/>
              </a:rPr>
              <a:t>ut</a:t>
            </a:r>
            <a:r>
              <a:rPr dirty="0" smtClean="0" sz="1400" spc="-5">
                <a:latin typeface="Andalus"/>
                <a:cs typeface="Andalus"/>
              </a:rPr>
              <a:t>(</a:t>
            </a:r>
            <a:r>
              <a:rPr dirty="0" smtClean="0" sz="1400" spc="0">
                <a:latin typeface="Andalus"/>
                <a:cs typeface="Andalus"/>
              </a:rPr>
              <a:t>' ent</a:t>
            </a:r>
            <a:r>
              <a:rPr dirty="0" smtClean="0" sz="1400" spc="-5">
                <a:latin typeface="Andalus"/>
                <a:cs typeface="Andalus"/>
              </a:rPr>
              <a:t>e</a:t>
            </a:r>
            <a:r>
              <a:rPr dirty="0" smtClean="0" sz="1400" spc="0">
                <a:latin typeface="Andalus"/>
                <a:cs typeface="Andalus"/>
              </a:rPr>
              <a:t>r</a:t>
            </a:r>
            <a:r>
              <a:rPr dirty="0" smtClean="0" sz="1400" spc="-1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the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-15">
                <a:latin typeface="Andalus"/>
                <a:cs typeface="Andalus"/>
              </a:rPr>
              <a:t>v</a:t>
            </a:r>
            <a:r>
              <a:rPr dirty="0" smtClean="0" sz="1400" spc="0">
                <a:latin typeface="Andalus"/>
                <a:cs typeface="Andalus"/>
              </a:rPr>
              <a:t>alue</a:t>
            </a:r>
            <a:r>
              <a:rPr dirty="0" smtClean="0" sz="1400" spc="-1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of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-10">
                <a:latin typeface="Andalus"/>
                <a:cs typeface="Andalus"/>
              </a:rPr>
              <a:t>c</a:t>
            </a:r>
            <a:r>
              <a:rPr dirty="0" smtClean="0" sz="1400" spc="0">
                <a:latin typeface="Andalus"/>
                <a:cs typeface="Andalus"/>
              </a:rPr>
              <a:t>'</a:t>
            </a:r>
            <a:r>
              <a:rPr dirty="0" smtClean="0" sz="1400" spc="-10">
                <a:latin typeface="Andalus"/>
                <a:cs typeface="Andalus"/>
              </a:rPr>
              <a:t>)</a:t>
            </a:r>
            <a:r>
              <a:rPr dirty="0" smtClean="0" sz="1400" spc="0">
                <a:latin typeface="Andalus"/>
                <a:cs typeface="Andalus"/>
              </a:rPr>
              <a:t>;</a:t>
            </a:r>
            <a:r>
              <a:rPr dirty="0" smtClean="0" sz="1400" spc="0">
                <a:latin typeface="Andalus"/>
                <a:cs typeface="Andalus"/>
              </a:rPr>
              <a:t> if</a:t>
            </a:r>
            <a:r>
              <a:rPr dirty="0" smtClean="0" sz="1400" spc="10">
                <a:latin typeface="Andalus"/>
                <a:cs typeface="Andalus"/>
              </a:rPr>
              <a:t> </a:t>
            </a:r>
            <a:r>
              <a:rPr dirty="0" smtClean="0" sz="1400" spc="-20">
                <a:latin typeface="Andalus"/>
                <a:cs typeface="Andalus"/>
              </a:rPr>
              <a:t>(</a:t>
            </a:r>
            <a:r>
              <a:rPr dirty="0" smtClean="0" sz="1400" spc="0">
                <a:latin typeface="Andalus"/>
                <a:cs typeface="Andalus"/>
              </a:rPr>
              <a:t>b</a:t>
            </a:r>
            <a:r>
              <a:rPr dirty="0" smtClean="0" sz="1400" spc="-10">
                <a:latin typeface="Andalus"/>
                <a:cs typeface="Andalus"/>
              </a:rPr>
              <a:t>^</a:t>
            </a:r>
            <a:r>
              <a:rPr dirty="0" smtClean="0" sz="1400" spc="5">
                <a:latin typeface="Andalus"/>
                <a:cs typeface="Andalus"/>
              </a:rPr>
              <a:t>2</a:t>
            </a:r>
            <a:r>
              <a:rPr dirty="0" smtClean="0" sz="1400" spc="-5">
                <a:latin typeface="Andalus"/>
                <a:cs typeface="Andalus"/>
              </a:rPr>
              <a:t>-</a:t>
            </a:r>
            <a:r>
              <a:rPr dirty="0" smtClean="0" sz="1400" spc="-10">
                <a:latin typeface="Andalus"/>
                <a:cs typeface="Andalus"/>
              </a:rPr>
              <a:t>4</a:t>
            </a:r>
            <a:r>
              <a:rPr dirty="0" smtClean="0" sz="1400" spc="0">
                <a:latin typeface="Andalus"/>
                <a:cs typeface="Andalus"/>
              </a:rPr>
              <a:t>*a*</a:t>
            </a:r>
            <a:r>
              <a:rPr dirty="0" smtClean="0" sz="1400" spc="-10">
                <a:latin typeface="Andalus"/>
                <a:cs typeface="Andalus"/>
              </a:rPr>
              <a:t>c</a:t>
            </a:r>
            <a:r>
              <a:rPr dirty="0" smtClean="0" sz="1400" spc="0">
                <a:latin typeface="Andalus"/>
                <a:cs typeface="Andalus"/>
              </a:rPr>
              <a:t>=</a:t>
            </a:r>
            <a:r>
              <a:rPr dirty="0" smtClean="0" sz="1400" spc="-15">
                <a:latin typeface="Andalus"/>
                <a:cs typeface="Andalus"/>
              </a:rPr>
              <a:t>=</a:t>
            </a:r>
            <a:r>
              <a:rPr dirty="0" smtClean="0" sz="1400" spc="0">
                <a:latin typeface="Andalus"/>
                <a:cs typeface="Andalus"/>
              </a:rPr>
              <a:t>0)</a:t>
            </a:r>
            <a:r>
              <a:rPr dirty="0" smtClean="0" sz="1400" spc="-10">
                <a:latin typeface="Andalus"/>
                <a:cs typeface="Andalus"/>
              </a:rPr>
              <a:t>&amp;</a:t>
            </a:r>
            <a:r>
              <a:rPr dirty="0" smtClean="0" sz="1400" spc="0">
                <a:latin typeface="Andalus"/>
                <a:cs typeface="Andalus"/>
              </a:rPr>
              <a:t>(a~=0)</a:t>
            </a:r>
            <a:endParaRPr sz="1400">
              <a:latin typeface="Andalus"/>
              <a:cs typeface="Andalus"/>
            </a:endParaRPr>
          </a:p>
          <a:p>
            <a:pPr marL="187960" marR="3206750">
              <a:lnSpc>
                <a:spcPct val="127099"/>
              </a:lnSpc>
            </a:pPr>
            <a:r>
              <a:rPr dirty="0" smtClean="0" sz="1400" spc="-15">
                <a:latin typeface="Andalus"/>
                <a:cs typeface="Andalus"/>
              </a:rPr>
              <a:t>d</a:t>
            </a:r>
            <a:r>
              <a:rPr dirty="0" smtClean="0" sz="1400" spc="0">
                <a:latin typeface="Andalus"/>
                <a:cs typeface="Andalus"/>
              </a:rPr>
              <a:t>i</a:t>
            </a:r>
            <a:r>
              <a:rPr dirty="0" smtClean="0" sz="1400" spc="5">
                <a:latin typeface="Andalus"/>
                <a:cs typeface="Andalus"/>
              </a:rPr>
              <a:t>s</a:t>
            </a:r>
            <a:r>
              <a:rPr dirty="0" smtClean="0" sz="1400" spc="0">
                <a:latin typeface="Andalus"/>
                <a:cs typeface="Andalus"/>
              </a:rPr>
              <a:t>p</a:t>
            </a:r>
            <a:r>
              <a:rPr dirty="0" smtClean="0" sz="1400" spc="-10">
                <a:latin typeface="Andalus"/>
                <a:cs typeface="Andalus"/>
              </a:rPr>
              <a:t>(</a:t>
            </a:r>
            <a:r>
              <a:rPr dirty="0" smtClean="0" sz="1400" spc="0">
                <a:latin typeface="Andalus"/>
                <a:cs typeface="Andalus"/>
              </a:rPr>
              <a:t>'</a:t>
            </a:r>
            <a:r>
              <a:rPr dirty="0" smtClean="0" sz="1400" spc="-10">
                <a:latin typeface="Andalus"/>
                <a:cs typeface="Andalus"/>
              </a:rPr>
              <a:t>t</a:t>
            </a:r>
            <a:r>
              <a:rPr dirty="0" smtClean="0" sz="1400" spc="-10">
                <a:latin typeface="Andalus"/>
                <a:cs typeface="Andalus"/>
              </a:rPr>
              <a:t>h</a:t>
            </a:r>
            <a:r>
              <a:rPr dirty="0" smtClean="0" sz="1400" spc="0">
                <a:latin typeface="Andalus"/>
                <a:cs typeface="Andalus"/>
              </a:rPr>
              <a:t>is q</a:t>
            </a:r>
            <a:r>
              <a:rPr dirty="0" smtClean="0" sz="1400" spc="-10">
                <a:latin typeface="Andalus"/>
                <a:cs typeface="Andalus"/>
              </a:rPr>
              <a:t>u</a:t>
            </a:r>
            <a:r>
              <a:rPr dirty="0" smtClean="0" sz="1400" spc="0">
                <a:latin typeface="Andalus"/>
                <a:cs typeface="Andalus"/>
              </a:rPr>
              <a:t>adrat</a:t>
            </a:r>
            <a:r>
              <a:rPr dirty="0" smtClean="0" sz="1400" spc="-10">
                <a:latin typeface="Andalus"/>
                <a:cs typeface="Andalus"/>
              </a:rPr>
              <a:t>i</a:t>
            </a:r>
            <a:r>
              <a:rPr dirty="0" smtClean="0" sz="1400" spc="0">
                <a:latin typeface="Andalus"/>
                <a:cs typeface="Andalus"/>
              </a:rPr>
              <a:t>c equa</a:t>
            </a:r>
            <a:r>
              <a:rPr dirty="0" smtClean="0" sz="1400" spc="-10">
                <a:latin typeface="Andalus"/>
                <a:cs typeface="Andalus"/>
              </a:rPr>
              <a:t>t</a:t>
            </a:r>
            <a:r>
              <a:rPr dirty="0" smtClean="0" sz="1400" spc="0">
                <a:latin typeface="Andalus"/>
                <a:cs typeface="Andalus"/>
              </a:rPr>
              <a:t>ion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h</a:t>
            </a:r>
            <a:r>
              <a:rPr dirty="0" smtClean="0" sz="1400" spc="-10">
                <a:latin typeface="Andalus"/>
                <a:cs typeface="Andalus"/>
              </a:rPr>
              <a:t>a</a:t>
            </a:r>
            <a:r>
              <a:rPr dirty="0" smtClean="0" sz="1400" spc="0">
                <a:latin typeface="Andalus"/>
                <a:cs typeface="Andalus"/>
              </a:rPr>
              <a:t>s</a:t>
            </a:r>
            <a:r>
              <a:rPr dirty="0" smtClean="0" sz="1400" spc="5">
                <a:latin typeface="Andalus"/>
                <a:cs typeface="Andalus"/>
              </a:rPr>
              <a:t> </a:t>
            </a:r>
            <a:r>
              <a:rPr dirty="0" smtClean="0" sz="1400" spc="-15">
                <a:latin typeface="Andalus"/>
                <a:cs typeface="Andalus"/>
              </a:rPr>
              <a:t>e</a:t>
            </a:r>
            <a:r>
              <a:rPr dirty="0" smtClean="0" sz="1400" spc="0">
                <a:latin typeface="Andalus"/>
                <a:cs typeface="Andalus"/>
              </a:rPr>
              <a:t>qu</a:t>
            </a:r>
            <a:r>
              <a:rPr dirty="0" smtClean="0" sz="1400" spc="-10">
                <a:latin typeface="Andalus"/>
                <a:cs typeface="Andalus"/>
              </a:rPr>
              <a:t>a</a:t>
            </a:r>
            <a:r>
              <a:rPr dirty="0" smtClean="0" sz="1400" spc="0">
                <a:latin typeface="Andalus"/>
                <a:cs typeface="Andalus"/>
              </a:rPr>
              <a:t>l </a:t>
            </a:r>
            <a:r>
              <a:rPr dirty="0" smtClean="0" sz="1400" spc="-10">
                <a:latin typeface="Andalus"/>
                <a:cs typeface="Andalus"/>
              </a:rPr>
              <a:t>r</a:t>
            </a:r>
            <a:r>
              <a:rPr dirty="0" smtClean="0" sz="1400" spc="0">
                <a:latin typeface="Andalus"/>
                <a:cs typeface="Andalus"/>
              </a:rPr>
              <a:t>o</a:t>
            </a:r>
            <a:r>
              <a:rPr dirty="0" smtClean="0" sz="1400" spc="-10">
                <a:latin typeface="Andalus"/>
                <a:cs typeface="Andalus"/>
              </a:rPr>
              <a:t>o</a:t>
            </a:r>
            <a:r>
              <a:rPr dirty="0" smtClean="0" sz="1400" spc="0">
                <a:latin typeface="Andalus"/>
                <a:cs typeface="Andalus"/>
              </a:rPr>
              <a:t>ts')</a:t>
            </a:r>
            <a:r>
              <a:rPr dirty="0" smtClean="0" sz="1400" spc="0">
                <a:latin typeface="Andalus"/>
                <a:cs typeface="Andalus"/>
              </a:rPr>
              <a:t> x</a:t>
            </a:r>
            <a:r>
              <a:rPr dirty="0" smtClean="0" sz="1400" spc="-5">
                <a:latin typeface="Andalus"/>
                <a:cs typeface="Andalus"/>
              </a:rPr>
              <a:t>=</a:t>
            </a:r>
            <a:r>
              <a:rPr dirty="0" smtClean="0" sz="1400" spc="-15">
                <a:latin typeface="Andalus"/>
                <a:cs typeface="Andalus"/>
              </a:rPr>
              <a:t>-</a:t>
            </a:r>
            <a:r>
              <a:rPr dirty="0" smtClean="0" sz="1400" spc="-10">
                <a:latin typeface="Andalus"/>
                <a:cs typeface="Andalus"/>
              </a:rPr>
              <a:t>b</a:t>
            </a:r>
            <a:r>
              <a:rPr dirty="0" smtClean="0" sz="1400" spc="0">
                <a:latin typeface="Andalus"/>
                <a:cs typeface="Andalus"/>
              </a:rPr>
              <a:t>/(2*a)</a:t>
            </a:r>
            <a:endParaRPr sz="1400">
              <a:latin typeface="Andalus"/>
              <a:cs typeface="Andalus"/>
            </a:endParaRPr>
          </a:p>
          <a:p>
            <a:pPr algn="just" marL="12700" marR="6405245">
              <a:lnSpc>
                <a:spcPct val="100000"/>
              </a:lnSpc>
              <a:spcBef>
                <a:spcPts val="455"/>
              </a:spcBef>
            </a:pPr>
            <a:r>
              <a:rPr dirty="0" smtClean="0" sz="1400">
                <a:latin typeface="Andalus"/>
                <a:cs typeface="Andalus"/>
              </a:rPr>
              <a:t>end</a:t>
            </a:r>
            <a:endParaRPr sz="1400">
              <a:latin typeface="Andalus"/>
              <a:cs typeface="Andalus"/>
            </a:endParaRPr>
          </a:p>
          <a:p>
            <a:pPr algn="just" marL="12700" marR="4984750">
              <a:lnSpc>
                <a:spcPct val="100000"/>
              </a:lnSpc>
              <a:spcBef>
                <a:spcPts val="455"/>
              </a:spcBef>
            </a:pPr>
            <a:r>
              <a:rPr dirty="0" smtClean="0" sz="1400">
                <a:latin typeface="Andalus"/>
                <a:cs typeface="Andalus"/>
              </a:rPr>
              <a:t>4.1.2 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i</a:t>
            </a:r>
            <a:r>
              <a:rPr dirty="0" smtClean="0" sz="1400" spc="5">
                <a:latin typeface="Andalus"/>
                <a:cs typeface="Andalus"/>
              </a:rPr>
              <a:t>f</a:t>
            </a:r>
            <a:r>
              <a:rPr dirty="0" smtClean="0" sz="1400" spc="-5">
                <a:latin typeface="Andalus"/>
                <a:cs typeface="Andalus"/>
              </a:rPr>
              <a:t>-</a:t>
            </a:r>
            <a:r>
              <a:rPr dirty="0" smtClean="0" sz="1400" spc="0">
                <a:latin typeface="Andalus"/>
                <a:cs typeface="Andalus"/>
              </a:rPr>
              <a:t>e</a:t>
            </a:r>
            <a:r>
              <a:rPr dirty="0" smtClean="0" sz="1400" spc="-15">
                <a:latin typeface="Andalus"/>
                <a:cs typeface="Andalus"/>
              </a:rPr>
              <a:t>l</a:t>
            </a:r>
            <a:r>
              <a:rPr dirty="0" smtClean="0" sz="1400" spc="0">
                <a:latin typeface="Andalus"/>
                <a:cs typeface="Andalus"/>
              </a:rPr>
              <a:t>se</a:t>
            </a:r>
            <a:r>
              <a:rPr dirty="0" smtClean="0" sz="1400" spc="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stat</a:t>
            </a:r>
            <a:r>
              <a:rPr dirty="0" smtClean="0" sz="1400" spc="-15">
                <a:latin typeface="Andalus"/>
                <a:cs typeface="Andalus"/>
              </a:rPr>
              <a:t>e</a:t>
            </a:r>
            <a:r>
              <a:rPr dirty="0" smtClean="0" sz="1400" spc="0">
                <a:latin typeface="Andalus"/>
                <a:cs typeface="Andalus"/>
              </a:rPr>
              <a:t>m</a:t>
            </a:r>
            <a:r>
              <a:rPr dirty="0" smtClean="0" sz="1400" spc="-15">
                <a:latin typeface="Andalus"/>
                <a:cs typeface="Andalus"/>
              </a:rPr>
              <a:t>e</a:t>
            </a:r>
            <a:r>
              <a:rPr dirty="0" smtClean="0" sz="1400" spc="0">
                <a:latin typeface="Andalus"/>
                <a:cs typeface="Andalus"/>
              </a:rPr>
              <a:t>nt:</a:t>
            </a:r>
            <a:endParaRPr sz="1400">
              <a:latin typeface="Andalus"/>
              <a:cs typeface="Andalus"/>
            </a:endParaRPr>
          </a:p>
          <a:p>
            <a:pPr algn="just" marL="12700" marR="12700">
              <a:lnSpc>
                <a:spcPct val="127099"/>
              </a:lnSpc>
            </a:pPr>
            <a:r>
              <a:rPr dirty="0" smtClean="0" sz="1400">
                <a:latin typeface="Andalus"/>
                <a:cs typeface="Andalus"/>
              </a:rPr>
              <a:t>The</a:t>
            </a:r>
            <a:r>
              <a:rPr dirty="0" smtClean="0" sz="1400" spc="-8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i</a:t>
            </a:r>
            <a:r>
              <a:rPr dirty="0" smtClean="0" sz="1400" spc="10">
                <a:latin typeface="Andalus"/>
                <a:cs typeface="Andalus"/>
              </a:rPr>
              <a:t>f</a:t>
            </a:r>
            <a:r>
              <a:rPr dirty="0" smtClean="0" sz="1400" spc="-5">
                <a:latin typeface="Andalus"/>
                <a:cs typeface="Andalus"/>
              </a:rPr>
              <a:t>-</a:t>
            </a:r>
            <a:r>
              <a:rPr dirty="0" smtClean="0" sz="1400" spc="-15">
                <a:latin typeface="Andalus"/>
                <a:cs typeface="Andalus"/>
              </a:rPr>
              <a:t>e</a:t>
            </a:r>
            <a:r>
              <a:rPr dirty="0" smtClean="0" sz="1400" spc="0">
                <a:latin typeface="Andalus"/>
                <a:cs typeface="Andalus"/>
              </a:rPr>
              <a:t>l</a:t>
            </a:r>
            <a:r>
              <a:rPr dirty="0" smtClean="0" sz="1400" spc="5">
                <a:latin typeface="Andalus"/>
                <a:cs typeface="Andalus"/>
              </a:rPr>
              <a:t>s</a:t>
            </a:r>
            <a:r>
              <a:rPr dirty="0" smtClean="0" sz="1400" spc="0">
                <a:latin typeface="Andalus"/>
                <a:cs typeface="Andalus"/>
              </a:rPr>
              <a:t>e</a:t>
            </a:r>
            <a:r>
              <a:rPr dirty="0" smtClean="0" sz="1400" spc="-8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stat</a:t>
            </a:r>
            <a:r>
              <a:rPr dirty="0" smtClean="0" sz="1400" spc="-15">
                <a:latin typeface="Andalus"/>
                <a:cs typeface="Andalus"/>
              </a:rPr>
              <a:t>e</a:t>
            </a:r>
            <a:r>
              <a:rPr dirty="0" smtClean="0" sz="1400" spc="0">
                <a:latin typeface="Andalus"/>
                <a:cs typeface="Andalus"/>
              </a:rPr>
              <a:t>ment</a:t>
            </a:r>
            <a:r>
              <a:rPr dirty="0" smtClean="0" sz="1400" spc="-9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is</a:t>
            </a:r>
            <a:r>
              <a:rPr dirty="0" smtClean="0" sz="1400" spc="-7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u</a:t>
            </a:r>
            <a:r>
              <a:rPr dirty="0" smtClean="0" sz="1400" spc="-10">
                <a:latin typeface="Andalus"/>
                <a:cs typeface="Andalus"/>
              </a:rPr>
              <a:t>s</a:t>
            </a:r>
            <a:r>
              <a:rPr dirty="0" smtClean="0" sz="1400" spc="0">
                <a:latin typeface="Andalus"/>
                <a:cs typeface="Andalus"/>
              </a:rPr>
              <a:t>ing</a:t>
            </a:r>
            <a:r>
              <a:rPr dirty="0" smtClean="0" sz="1400" spc="-70">
                <a:latin typeface="Andalus"/>
                <a:cs typeface="Andalus"/>
              </a:rPr>
              <a:t> </a:t>
            </a:r>
            <a:r>
              <a:rPr dirty="0" smtClean="0" sz="1400" spc="-5">
                <a:latin typeface="Andalus"/>
                <a:cs typeface="Andalus"/>
              </a:rPr>
              <a:t>t</a:t>
            </a:r>
            <a:r>
              <a:rPr dirty="0" smtClean="0" sz="1400" spc="0">
                <a:latin typeface="Andalus"/>
                <a:cs typeface="Andalus"/>
              </a:rPr>
              <a:t>o</a:t>
            </a:r>
            <a:r>
              <a:rPr dirty="0" smtClean="0" sz="1400" spc="-70">
                <a:latin typeface="Andalus"/>
                <a:cs typeface="Andalus"/>
              </a:rPr>
              <a:t> </a:t>
            </a:r>
            <a:r>
              <a:rPr dirty="0" smtClean="0" sz="1400" spc="-10">
                <a:latin typeface="Andalus"/>
                <a:cs typeface="Andalus"/>
              </a:rPr>
              <a:t>c</a:t>
            </a:r>
            <a:r>
              <a:rPr dirty="0" smtClean="0" sz="1400" spc="0">
                <a:latin typeface="Andalus"/>
                <a:cs typeface="Andalus"/>
              </a:rPr>
              <a:t>ho</a:t>
            </a:r>
            <a:r>
              <a:rPr dirty="0" smtClean="0" sz="1400" spc="-20">
                <a:latin typeface="Andalus"/>
                <a:cs typeface="Andalus"/>
              </a:rPr>
              <a:t>o</a:t>
            </a:r>
            <a:r>
              <a:rPr dirty="0" smtClean="0" sz="1400" spc="0">
                <a:latin typeface="Andalus"/>
                <a:cs typeface="Andalus"/>
              </a:rPr>
              <a:t>se</a:t>
            </a:r>
            <a:r>
              <a:rPr dirty="0" smtClean="0" sz="1400" spc="-6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e</a:t>
            </a:r>
            <a:r>
              <a:rPr dirty="0" smtClean="0" sz="1400" spc="-15">
                <a:latin typeface="Andalus"/>
                <a:cs typeface="Andalus"/>
              </a:rPr>
              <a:t>x</a:t>
            </a:r>
            <a:r>
              <a:rPr dirty="0" smtClean="0" sz="1400" spc="-10">
                <a:latin typeface="Andalus"/>
                <a:cs typeface="Andalus"/>
              </a:rPr>
              <a:t>a</a:t>
            </a:r>
            <a:r>
              <a:rPr dirty="0" smtClean="0" sz="1400" spc="-10">
                <a:latin typeface="Andalus"/>
                <a:cs typeface="Andalus"/>
              </a:rPr>
              <a:t>c</a:t>
            </a:r>
            <a:r>
              <a:rPr dirty="0" smtClean="0" sz="1400" spc="0">
                <a:latin typeface="Andalus"/>
                <a:cs typeface="Andalus"/>
              </a:rPr>
              <a:t>tly</a:t>
            </a:r>
            <a:r>
              <a:rPr dirty="0" smtClean="0" sz="1400" spc="-6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one</a:t>
            </a:r>
            <a:r>
              <a:rPr dirty="0" smtClean="0" sz="1400" spc="-8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out</a:t>
            </a:r>
            <a:r>
              <a:rPr dirty="0" smtClean="0" sz="1400" spc="-8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of</a:t>
            </a:r>
            <a:r>
              <a:rPr dirty="0" smtClean="0" sz="1400" spc="-8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two</a:t>
            </a:r>
            <a:r>
              <a:rPr dirty="0" smtClean="0" sz="1400" spc="-8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s</a:t>
            </a:r>
            <a:r>
              <a:rPr dirty="0" smtClean="0" sz="1400" spc="-10">
                <a:latin typeface="Andalus"/>
                <a:cs typeface="Andalus"/>
              </a:rPr>
              <a:t>t</a:t>
            </a:r>
            <a:r>
              <a:rPr dirty="0" smtClean="0" sz="1400" spc="-10">
                <a:latin typeface="Andalus"/>
                <a:cs typeface="Andalus"/>
              </a:rPr>
              <a:t>a</a:t>
            </a:r>
            <a:r>
              <a:rPr dirty="0" smtClean="0" sz="1400" spc="0">
                <a:latin typeface="Andalus"/>
                <a:cs typeface="Andalus"/>
              </a:rPr>
              <a:t>t</a:t>
            </a:r>
            <a:r>
              <a:rPr dirty="0" smtClean="0" sz="1400" spc="-5">
                <a:latin typeface="Andalus"/>
                <a:cs typeface="Andalus"/>
              </a:rPr>
              <a:t>e</a:t>
            </a:r>
            <a:r>
              <a:rPr dirty="0" smtClean="0" sz="1400" spc="0">
                <a:latin typeface="Andalus"/>
                <a:cs typeface="Andalus"/>
              </a:rPr>
              <a:t>ments</a:t>
            </a:r>
            <a:r>
              <a:rPr dirty="0" smtClean="0" sz="1400" spc="-7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(</a:t>
            </a:r>
            <a:r>
              <a:rPr dirty="0" smtClean="0" sz="1400" spc="-10">
                <a:latin typeface="Andalus"/>
                <a:cs typeface="Andalus"/>
              </a:rPr>
              <a:t>p</a:t>
            </a:r>
            <a:r>
              <a:rPr dirty="0" smtClean="0" sz="1400" spc="0">
                <a:latin typeface="Andalus"/>
                <a:cs typeface="Andalus"/>
              </a:rPr>
              <a:t>os</a:t>
            </a:r>
            <a:r>
              <a:rPr dirty="0" smtClean="0" sz="1400" spc="-10">
                <a:latin typeface="Andalus"/>
                <a:cs typeface="Andalus"/>
              </a:rPr>
              <a:t>s</a:t>
            </a:r>
            <a:r>
              <a:rPr dirty="0" smtClean="0" sz="1400" spc="0">
                <a:latin typeface="Andalus"/>
                <a:cs typeface="Andalus"/>
              </a:rPr>
              <a:t>i</a:t>
            </a:r>
            <a:r>
              <a:rPr dirty="0" smtClean="0" sz="1400" spc="-5">
                <a:latin typeface="Andalus"/>
                <a:cs typeface="Andalus"/>
              </a:rPr>
              <a:t>b</a:t>
            </a:r>
            <a:r>
              <a:rPr dirty="0" smtClean="0" sz="1400" spc="0">
                <a:latin typeface="Andalus"/>
                <a:cs typeface="Andalus"/>
              </a:rPr>
              <a:t>ly</a:t>
            </a:r>
            <a:r>
              <a:rPr dirty="0" smtClean="0" sz="1400" spc="-75">
                <a:latin typeface="Andalus"/>
                <a:cs typeface="Andalus"/>
              </a:rPr>
              <a:t> </a:t>
            </a:r>
            <a:r>
              <a:rPr dirty="0" smtClean="0" sz="1400" spc="-10">
                <a:latin typeface="Andalus"/>
                <a:cs typeface="Andalus"/>
              </a:rPr>
              <a:t>c</a:t>
            </a:r>
            <a:r>
              <a:rPr dirty="0" smtClean="0" sz="1400" spc="0">
                <a:latin typeface="Andalus"/>
                <a:cs typeface="Andalus"/>
              </a:rPr>
              <a:t>omp</a:t>
            </a:r>
            <a:r>
              <a:rPr dirty="0" smtClean="0" sz="1400" spc="-10">
                <a:latin typeface="Andalus"/>
                <a:cs typeface="Andalus"/>
              </a:rPr>
              <a:t>o</a:t>
            </a:r>
            <a:r>
              <a:rPr dirty="0" smtClean="0" sz="1400" spc="0">
                <a:latin typeface="Andalus"/>
                <a:cs typeface="Andalus"/>
              </a:rPr>
              <a:t>u</a:t>
            </a:r>
            <a:r>
              <a:rPr dirty="0" smtClean="0" sz="1400" spc="-10">
                <a:latin typeface="Andalus"/>
                <a:cs typeface="Andalus"/>
              </a:rPr>
              <a:t>n</a:t>
            </a:r>
            <a:r>
              <a:rPr dirty="0" smtClean="0" sz="1400" spc="0">
                <a:latin typeface="Andalus"/>
                <a:cs typeface="Andalus"/>
              </a:rPr>
              <a:t>d</a:t>
            </a:r>
            <a:r>
              <a:rPr dirty="0" smtClean="0" sz="1400" spc="0">
                <a:latin typeface="Andalus"/>
                <a:cs typeface="Andalus"/>
              </a:rPr>
              <a:t> statem</a:t>
            </a:r>
            <a:r>
              <a:rPr dirty="0" smtClean="0" sz="1400" spc="-15">
                <a:latin typeface="Andalus"/>
                <a:cs typeface="Andalus"/>
              </a:rPr>
              <a:t>e</a:t>
            </a:r>
            <a:r>
              <a:rPr dirty="0" smtClean="0" sz="1400" spc="0">
                <a:latin typeface="Andalus"/>
                <a:cs typeface="Andalus"/>
              </a:rPr>
              <a:t>nts)</a:t>
            </a:r>
            <a:r>
              <a:rPr dirty="0" smtClean="0" sz="1400" spc="6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to</a:t>
            </a:r>
            <a:r>
              <a:rPr dirty="0" smtClean="0" sz="1400" spc="4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be</a:t>
            </a:r>
            <a:r>
              <a:rPr dirty="0" smtClean="0" sz="1400" spc="5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ex</a:t>
            </a:r>
            <a:r>
              <a:rPr dirty="0" smtClean="0" sz="1400" spc="-20">
                <a:latin typeface="Andalus"/>
                <a:cs typeface="Andalus"/>
              </a:rPr>
              <a:t>e</a:t>
            </a:r>
            <a:r>
              <a:rPr dirty="0" smtClean="0" sz="1400" spc="-10">
                <a:latin typeface="Andalus"/>
                <a:cs typeface="Andalus"/>
              </a:rPr>
              <a:t>c</a:t>
            </a:r>
            <a:r>
              <a:rPr dirty="0" smtClean="0" sz="1400" spc="0">
                <a:latin typeface="Andalus"/>
                <a:cs typeface="Andalus"/>
              </a:rPr>
              <a:t>ut</a:t>
            </a:r>
            <a:r>
              <a:rPr dirty="0" smtClean="0" sz="1400" spc="-5">
                <a:latin typeface="Andalus"/>
                <a:cs typeface="Andalus"/>
              </a:rPr>
              <a:t>e</a:t>
            </a:r>
            <a:r>
              <a:rPr dirty="0" smtClean="0" sz="1400" spc="0">
                <a:latin typeface="Andalus"/>
                <a:cs typeface="Andalus"/>
              </a:rPr>
              <a:t>d;</a:t>
            </a:r>
            <a:r>
              <a:rPr dirty="0" smtClean="0" sz="1400" spc="6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spe</a:t>
            </a:r>
            <a:r>
              <a:rPr dirty="0" smtClean="0" sz="1400" spc="-5">
                <a:latin typeface="Andalus"/>
                <a:cs typeface="Andalus"/>
              </a:rPr>
              <a:t>c</a:t>
            </a:r>
            <a:r>
              <a:rPr dirty="0" smtClean="0" sz="1400" spc="0">
                <a:latin typeface="Andalus"/>
                <a:cs typeface="Andalus"/>
              </a:rPr>
              <a:t>ifies</a:t>
            </a:r>
            <a:r>
              <a:rPr dirty="0" smtClean="0" sz="1400" spc="5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the</a:t>
            </a:r>
            <a:r>
              <a:rPr dirty="0" smtClean="0" sz="1400" spc="55">
                <a:latin typeface="Andalus"/>
                <a:cs typeface="Andalus"/>
              </a:rPr>
              <a:t> </a:t>
            </a:r>
            <a:r>
              <a:rPr dirty="0" smtClean="0" sz="1400" spc="-10">
                <a:latin typeface="Andalus"/>
                <a:cs typeface="Andalus"/>
              </a:rPr>
              <a:t>c</a:t>
            </a:r>
            <a:r>
              <a:rPr dirty="0" smtClean="0" sz="1400" spc="0">
                <a:latin typeface="Andalus"/>
                <a:cs typeface="Andalus"/>
              </a:rPr>
              <a:t>onditi</a:t>
            </a:r>
            <a:r>
              <a:rPr dirty="0" smtClean="0" sz="1400" spc="-15">
                <a:latin typeface="Andalus"/>
                <a:cs typeface="Andalus"/>
              </a:rPr>
              <a:t>o</a:t>
            </a:r>
            <a:r>
              <a:rPr dirty="0" smtClean="0" sz="1400" spc="0">
                <a:latin typeface="Andalus"/>
                <a:cs typeface="Andalus"/>
              </a:rPr>
              <a:t>ns</a:t>
            </a:r>
            <a:r>
              <a:rPr dirty="0" smtClean="0" sz="1400" spc="55">
                <a:latin typeface="Andalus"/>
                <a:cs typeface="Andalus"/>
              </a:rPr>
              <a:t> </a:t>
            </a:r>
            <a:r>
              <a:rPr dirty="0" smtClean="0" sz="1400" spc="-10">
                <a:latin typeface="Andalus"/>
                <a:cs typeface="Andalus"/>
              </a:rPr>
              <a:t>u</a:t>
            </a:r>
            <a:r>
              <a:rPr dirty="0" smtClean="0" sz="1400" spc="0">
                <a:latin typeface="Andalus"/>
                <a:cs typeface="Andalus"/>
              </a:rPr>
              <a:t>nder</a:t>
            </a:r>
            <a:r>
              <a:rPr dirty="0" smtClean="0" sz="1400" spc="45">
                <a:latin typeface="Andalus"/>
                <a:cs typeface="Andalus"/>
              </a:rPr>
              <a:t> </a:t>
            </a:r>
            <a:r>
              <a:rPr dirty="0" smtClean="0" sz="1400" spc="-10">
                <a:latin typeface="Andalus"/>
                <a:cs typeface="Andalus"/>
              </a:rPr>
              <a:t>w</a:t>
            </a:r>
            <a:r>
              <a:rPr dirty="0" smtClean="0" sz="1400" spc="0">
                <a:latin typeface="Andalus"/>
                <a:cs typeface="Andalus"/>
              </a:rPr>
              <a:t>h</a:t>
            </a:r>
            <a:r>
              <a:rPr dirty="0" smtClean="0" sz="1400" spc="-10">
                <a:latin typeface="Andalus"/>
                <a:cs typeface="Andalus"/>
              </a:rPr>
              <a:t>i</a:t>
            </a:r>
            <a:r>
              <a:rPr dirty="0" smtClean="0" sz="1400" spc="-10">
                <a:latin typeface="Andalus"/>
                <a:cs typeface="Andalus"/>
              </a:rPr>
              <a:t>c</a:t>
            </a:r>
            <a:r>
              <a:rPr dirty="0" smtClean="0" sz="1400" spc="0">
                <a:latin typeface="Andalus"/>
                <a:cs typeface="Andalus"/>
              </a:rPr>
              <a:t>h</a:t>
            </a:r>
            <a:r>
              <a:rPr dirty="0" smtClean="0" sz="1400" spc="6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the</a:t>
            </a:r>
            <a:r>
              <a:rPr dirty="0" smtClean="0" sz="1400" spc="4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first</a:t>
            </a:r>
            <a:r>
              <a:rPr dirty="0" smtClean="0" sz="1400" spc="5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s</a:t>
            </a:r>
            <a:r>
              <a:rPr dirty="0" smtClean="0" sz="1400" spc="-10">
                <a:latin typeface="Andalus"/>
                <a:cs typeface="Andalus"/>
              </a:rPr>
              <a:t>t</a:t>
            </a:r>
            <a:r>
              <a:rPr dirty="0" smtClean="0" sz="1400" spc="0">
                <a:latin typeface="Andalus"/>
                <a:cs typeface="Andalus"/>
              </a:rPr>
              <a:t>atem</a:t>
            </a:r>
            <a:r>
              <a:rPr dirty="0" smtClean="0" sz="1400" spc="-5">
                <a:latin typeface="Andalus"/>
                <a:cs typeface="Andalus"/>
              </a:rPr>
              <a:t>e</a:t>
            </a:r>
            <a:r>
              <a:rPr dirty="0" smtClean="0" sz="1400" spc="0">
                <a:latin typeface="Andalus"/>
                <a:cs typeface="Andalus"/>
              </a:rPr>
              <a:t>nt</a:t>
            </a:r>
            <a:r>
              <a:rPr dirty="0" smtClean="0" sz="1400" spc="5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is</a:t>
            </a:r>
            <a:r>
              <a:rPr dirty="0" smtClean="0" sz="1400" spc="6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to</a:t>
            </a:r>
            <a:r>
              <a:rPr dirty="0" smtClean="0" sz="1400" spc="45">
                <a:latin typeface="Andalus"/>
                <a:cs typeface="Andalus"/>
              </a:rPr>
              <a:t> </a:t>
            </a:r>
            <a:r>
              <a:rPr dirty="0" smtClean="0" sz="1400" spc="-10">
                <a:latin typeface="Andalus"/>
                <a:cs typeface="Andalus"/>
              </a:rPr>
              <a:t>b</a:t>
            </a:r>
            <a:r>
              <a:rPr dirty="0" smtClean="0" sz="1400" spc="0">
                <a:latin typeface="Andalus"/>
                <a:cs typeface="Andalus"/>
              </a:rPr>
              <a:t>e</a:t>
            </a:r>
            <a:r>
              <a:rPr dirty="0" smtClean="0" sz="1400" spc="0">
                <a:latin typeface="Andalus"/>
                <a:cs typeface="Andalus"/>
              </a:rPr>
              <a:t> ex</a:t>
            </a:r>
            <a:r>
              <a:rPr dirty="0" smtClean="0" sz="1400" spc="-5">
                <a:latin typeface="Andalus"/>
                <a:cs typeface="Andalus"/>
              </a:rPr>
              <a:t>e</a:t>
            </a:r>
            <a:r>
              <a:rPr dirty="0" smtClean="0" sz="1400" spc="-10">
                <a:latin typeface="Andalus"/>
                <a:cs typeface="Andalus"/>
              </a:rPr>
              <a:t>c</a:t>
            </a:r>
            <a:r>
              <a:rPr dirty="0" smtClean="0" sz="1400" spc="0">
                <a:latin typeface="Andalus"/>
                <a:cs typeface="Andalus"/>
              </a:rPr>
              <a:t>ut</a:t>
            </a:r>
            <a:r>
              <a:rPr dirty="0" smtClean="0" sz="1400" spc="-5">
                <a:latin typeface="Andalus"/>
                <a:cs typeface="Andalus"/>
              </a:rPr>
              <a:t>e</a:t>
            </a:r>
            <a:r>
              <a:rPr dirty="0" smtClean="0" sz="1400" spc="0">
                <a:latin typeface="Andalus"/>
                <a:cs typeface="Andalus"/>
              </a:rPr>
              <a:t>d</a:t>
            </a:r>
            <a:r>
              <a:rPr dirty="0" smtClean="0" sz="1400" spc="11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a</a:t>
            </a:r>
            <a:r>
              <a:rPr dirty="0" smtClean="0" sz="1400" spc="5">
                <a:latin typeface="Andalus"/>
                <a:cs typeface="Andalus"/>
              </a:rPr>
              <a:t>n</a:t>
            </a:r>
            <a:r>
              <a:rPr dirty="0" smtClean="0" sz="1400" spc="0">
                <a:latin typeface="Andalus"/>
                <a:cs typeface="Andalus"/>
              </a:rPr>
              <a:t>d</a:t>
            </a:r>
            <a:r>
              <a:rPr dirty="0" smtClean="0" sz="1400" spc="11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p</a:t>
            </a:r>
            <a:r>
              <a:rPr dirty="0" smtClean="0" sz="1400" spc="-10">
                <a:latin typeface="Andalus"/>
                <a:cs typeface="Andalus"/>
              </a:rPr>
              <a:t>r</a:t>
            </a:r>
            <a:r>
              <a:rPr dirty="0" smtClean="0" sz="1400" spc="0">
                <a:latin typeface="Andalus"/>
                <a:cs typeface="Andalus"/>
              </a:rPr>
              <a:t>o</a:t>
            </a:r>
            <a:r>
              <a:rPr dirty="0" smtClean="0" sz="1400" spc="-5">
                <a:latin typeface="Andalus"/>
                <a:cs typeface="Andalus"/>
              </a:rPr>
              <a:t>v</a:t>
            </a:r>
            <a:r>
              <a:rPr dirty="0" smtClean="0" sz="1400" spc="0">
                <a:latin typeface="Andalus"/>
                <a:cs typeface="Andalus"/>
              </a:rPr>
              <a:t>i</a:t>
            </a:r>
            <a:r>
              <a:rPr dirty="0" smtClean="0" sz="1400" spc="-10">
                <a:latin typeface="Andalus"/>
                <a:cs typeface="Andalus"/>
              </a:rPr>
              <a:t>d</a:t>
            </a:r>
            <a:r>
              <a:rPr dirty="0" smtClean="0" sz="1400" spc="0">
                <a:latin typeface="Andalus"/>
                <a:cs typeface="Andalus"/>
              </a:rPr>
              <a:t>es</a:t>
            </a:r>
            <a:r>
              <a:rPr dirty="0" smtClean="0" sz="1400" spc="125">
                <a:latin typeface="Andalus"/>
                <a:cs typeface="Andalus"/>
              </a:rPr>
              <a:t> </a:t>
            </a:r>
            <a:r>
              <a:rPr dirty="0" smtClean="0" sz="1400" spc="-10">
                <a:latin typeface="Andalus"/>
                <a:cs typeface="Andalus"/>
              </a:rPr>
              <a:t>a</a:t>
            </a:r>
            <a:r>
              <a:rPr dirty="0" smtClean="0" sz="1400" spc="0">
                <a:latin typeface="Andalus"/>
                <a:cs typeface="Andalus"/>
              </a:rPr>
              <a:t>n</a:t>
            </a:r>
            <a:r>
              <a:rPr dirty="0" smtClean="0" sz="1400" spc="12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alt</a:t>
            </a:r>
            <a:r>
              <a:rPr dirty="0" smtClean="0" sz="1400" spc="-5">
                <a:latin typeface="Andalus"/>
                <a:cs typeface="Andalus"/>
              </a:rPr>
              <a:t>e</a:t>
            </a:r>
            <a:r>
              <a:rPr dirty="0" smtClean="0" sz="1400" spc="-20">
                <a:latin typeface="Andalus"/>
                <a:cs typeface="Andalus"/>
              </a:rPr>
              <a:t>r</a:t>
            </a:r>
            <a:r>
              <a:rPr dirty="0" smtClean="0" sz="1400" spc="0">
                <a:latin typeface="Andalus"/>
                <a:cs typeface="Andalus"/>
              </a:rPr>
              <a:t>native</a:t>
            </a:r>
            <a:r>
              <a:rPr dirty="0" smtClean="0" sz="1400" spc="10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sta</a:t>
            </a:r>
            <a:r>
              <a:rPr dirty="0" smtClean="0" sz="1400" spc="-10">
                <a:latin typeface="Andalus"/>
                <a:cs typeface="Andalus"/>
              </a:rPr>
              <a:t>t</a:t>
            </a:r>
            <a:r>
              <a:rPr dirty="0" smtClean="0" sz="1400" spc="0">
                <a:latin typeface="Andalus"/>
                <a:cs typeface="Andalus"/>
              </a:rPr>
              <a:t>ement</a:t>
            </a:r>
            <a:r>
              <a:rPr dirty="0" smtClean="0" sz="1400" spc="11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to</a:t>
            </a:r>
            <a:r>
              <a:rPr dirty="0" smtClean="0" sz="1400" spc="12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ex</a:t>
            </a:r>
            <a:r>
              <a:rPr dirty="0" smtClean="0" sz="1400" spc="-5">
                <a:latin typeface="Andalus"/>
                <a:cs typeface="Andalus"/>
              </a:rPr>
              <a:t>e</a:t>
            </a:r>
            <a:r>
              <a:rPr dirty="0" smtClean="0" sz="1400" spc="-20">
                <a:latin typeface="Andalus"/>
                <a:cs typeface="Andalus"/>
              </a:rPr>
              <a:t>c</a:t>
            </a:r>
            <a:r>
              <a:rPr dirty="0" smtClean="0" sz="1400" spc="0">
                <a:latin typeface="Andalus"/>
                <a:cs typeface="Andalus"/>
              </a:rPr>
              <a:t>ute</a:t>
            </a:r>
            <a:r>
              <a:rPr dirty="0" smtClean="0" sz="1400" spc="10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if</a:t>
            </a:r>
            <a:r>
              <a:rPr dirty="0" smtClean="0" sz="1400" spc="120">
                <a:latin typeface="Andalus"/>
                <a:cs typeface="Andalus"/>
              </a:rPr>
              <a:t> </a:t>
            </a:r>
            <a:r>
              <a:rPr dirty="0" smtClean="0" sz="1400" spc="-15">
                <a:latin typeface="Andalus"/>
                <a:cs typeface="Andalus"/>
              </a:rPr>
              <a:t>t</a:t>
            </a:r>
            <a:r>
              <a:rPr dirty="0" smtClean="0" sz="1400" spc="0">
                <a:latin typeface="Andalus"/>
                <a:cs typeface="Andalus"/>
              </a:rPr>
              <a:t>hese</a:t>
            </a:r>
            <a:r>
              <a:rPr dirty="0" smtClean="0" sz="1400" spc="110">
                <a:latin typeface="Andalus"/>
                <a:cs typeface="Andalus"/>
              </a:rPr>
              <a:t> </a:t>
            </a:r>
            <a:r>
              <a:rPr dirty="0" smtClean="0" sz="1400" spc="-10">
                <a:latin typeface="Andalus"/>
                <a:cs typeface="Andalus"/>
              </a:rPr>
              <a:t>c</a:t>
            </a:r>
            <a:r>
              <a:rPr dirty="0" smtClean="0" sz="1400" spc="0">
                <a:latin typeface="Andalus"/>
                <a:cs typeface="Andalus"/>
              </a:rPr>
              <a:t>ondi</a:t>
            </a:r>
            <a:r>
              <a:rPr dirty="0" smtClean="0" sz="1400" spc="-15">
                <a:latin typeface="Andalus"/>
                <a:cs typeface="Andalus"/>
              </a:rPr>
              <a:t>t</a:t>
            </a:r>
            <a:r>
              <a:rPr dirty="0" smtClean="0" sz="1400" spc="0">
                <a:latin typeface="Andalus"/>
                <a:cs typeface="Andalus"/>
              </a:rPr>
              <a:t>io</a:t>
            </a:r>
            <a:r>
              <a:rPr dirty="0" smtClean="0" sz="1400" spc="-10">
                <a:latin typeface="Andalus"/>
                <a:cs typeface="Andalus"/>
              </a:rPr>
              <a:t>n</a:t>
            </a:r>
            <a:r>
              <a:rPr dirty="0" smtClean="0" sz="1400" spc="0">
                <a:latin typeface="Andalus"/>
                <a:cs typeface="Andalus"/>
              </a:rPr>
              <a:t>s</a:t>
            </a:r>
            <a:r>
              <a:rPr dirty="0" smtClean="0" sz="1400" spc="114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are</a:t>
            </a:r>
            <a:r>
              <a:rPr dirty="0" smtClean="0" sz="1400" spc="10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not</a:t>
            </a:r>
            <a:r>
              <a:rPr dirty="0" smtClean="0" sz="1400" spc="12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me</a:t>
            </a:r>
            <a:r>
              <a:rPr dirty="0" smtClean="0" sz="1400" spc="-15">
                <a:latin typeface="Andalus"/>
                <a:cs typeface="Andalus"/>
              </a:rPr>
              <a:t>t</a:t>
            </a:r>
            <a:r>
              <a:rPr dirty="0" smtClean="0" sz="1400" spc="0">
                <a:latin typeface="Andalus"/>
                <a:cs typeface="Andalus"/>
              </a:rPr>
              <a:t>.</a:t>
            </a:r>
            <a:r>
              <a:rPr dirty="0" smtClean="0" sz="1400" spc="0">
                <a:latin typeface="Andalus"/>
                <a:cs typeface="Andalus"/>
              </a:rPr>
              <a:t> The</a:t>
            </a:r>
            <a:r>
              <a:rPr dirty="0" smtClean="0" sz="1400" spc="-1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ba</a:t>
            </a:r>
            <a:r>
              <a:rPr dirty="0" smtClean="0" sz="1400" spc="-10">
                <a:latin typeface="Andalus"/>
                <a:cs typeface="Andalus"/>
              </a:rPr>
              <a:t>s</a:t>
            </a:r>
            <a:r>
              <a:rPr dirty="0" smtClean="0" sz="1400" spc="5">
                <a:latin typeface="Andalus"/>
                <a:cs typeface="Andalus"/>
              </a:rPr>
              <a:t>i</a:t>
            </a:r>
            <a:r>
              <a:rPr dirty="0" smtClean="0" sz="1400" spc="0">
                <a:latin typeface="Andalus"/>
                <a:cs typeface="Andalus"/>
              </a:rPr>
              <a:t>c</a:t>
            </a:r>
            <a:r>
              <a:rPr dirty="0" smtClean="0" sz="1400" spc="-1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fo</a:t>
            </a:r>
            <a:r>
              <a:rPr dirty="0" smtClean="0" sz="1400" spc="-10">
                <a:latin typeface="Andalus"/>
                <a:cs typeface="Andalus"/>
              </a:rPr>
              <a:t>r</a:t>
            </a:r>
            <a:r>
              <a:rPr dirty="0" smtClean="0" sz="1400" spc="0">
                <a:latin typeface="Andalus"/>
                <a:cs typeface="Andalus"/>
              </a:rPr>
              <a:t>m</a:t>
            </a:r>
            <a:r>
              <a:rPr dirty="0" smtClean="0" sz="1400" spc="5">
                <a:latin typeface="Andalus"/>
                <a:cs typeface="Andalus"/>
              </a:rPr>
              <a:t> </a:t>
            </a:r>
            <a:r>
              <a:rPr dirty="0" smtClean="0" sz="1400" spc="-15">
                <a:latin typeface="Andalus"/>
                <a:cs typeface="Andalus"/>
              </a:rPr>
              <a:t>o</a:t>
            </a:r>
            <a:r>
              <a:rPr dirty="0" smtClean="0" sz="1400" spc="0">
                <a:latin typeface="Andalus"/>
                <a:cs typeface="Andalus"/>
              </a:rPr>
              <a:t>f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i</a:t>
            </a:r>
            <a:r>
              <a:rPr dirty="0" smtClean="0" sz="1400" spc="15">
                <a:latin typeface="Andalus"/>
                <a:cs typeface="Andalus"/>
              </a:rPr>
              <a:t>f</a:t>
            </a:r>
            <a:r>
              <a:rPr dirty="0" smtClean="0" sz="1400" spc="-15">
                <a:latin typeface="Andalus"/>
                <a:cs typeface="Andalus"/>
              </a:rPr>
              <a:t>-</a:t>
            </a:r>
            <a:r>
              <a:rPr dirty="0" smtClean="0" sz="1400" spc="0">
                <a:latin typeface="Andalus"/>
                <a:cs typeface="Andalus"/>
              </a:rPr>
              <a:t>else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statem</a:t>
            </a:r>
            <a:r>
              <a:rPr dirty="0" smtClean="0" sz="1400" spc="-15">
                <a:latin typeface="Andalus"/>
                <a:cs typeface="Andalus"/>
              </a:rPr>
              <a:t>e</a:t>
            </a:r>
            <a:r>
              <a:rPr dirty="0" smtClean="0" sz="1400" spc="0">
                <a:latin typeface="Andalus"/>
                <a:cs typeface="Andalus"/>
              </a:rPr>
              <a:t>nt</a:t>
            </a:r>
            <a:r>
              <a:rPr dirty="0" smtClean="0" sz="1400" spc="-1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for</a:t>
            </a:r>
            <a:r>
              <a:rPr dirty="0" smtClean="0" sz="1400" spc="-1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use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in a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p</a:t>
            </a:r>
            <a:r>
              <a:rPr dirty="0" smtClean="0" sz="1400" spc="-10">
                <a:latin typeface="Andalus"/>
                <a:cs typeface="Andalus"/>
              </a:rPr>
              <a:t>r</a:t>
            </a:r>
            <a:r>
              <a:rPr dirty="0" smtClean="0" sz="1400" spc="0">
                <a:latin typeface="Andalus"/>
                <a:cs typeface="Andalus"/>
              </a:rPr>
              <a:t>ogr</a:t>
            </a:r>
            <a:r>
              <a:rPr dirty="0" smtClean="0" sz="1400" spc="-15">
                <a:latin typeface="Andalus"/>
                <a:cs typeface="Andalus"/>
              </a:rPr>
              <a:t>a</a:t>
            </a:r>
            <a:r>
              <a:rPr dirty="0" smtClean="0" sz="1400" spc="0">
                <a:latin typeface="Andalus"/>
                <a:cs typeface="Andalus"/>
              </a:rPr>
              <a:t>m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fi</a:t>
            </a:r>
            <a:r>
              <a:rPr dirty="0" smtClean="0" sz="1400" spc="5">
                <a:latin typeface="Andalus"/>
                <a:cs typeface="Andalus"/>
              </a:rPr>
              <a:t>l</a:t>
            </a:r>
            <a:r>
              <a:rPr dirty="0" smtClean="0" sz="1400" spc="0">
                <a:latin typeface="Andalus"/>
                <a:cs typeface="Andalus"/>
              </a:rPr>
              <a:t>e</a:t>
            </a:r>
            <a:r>
              <a:rPr dirty="0" smtClean="0" sz="1400" spc="-10">
                <a:latin typeface="Andalus"/>
                <a:cs typeface="Andalus"/>
              </a:rPr>
              <a:t> </a:t>
            </a:r>
            <a:r>
              <a:rPr dirty="0" smtClean="0" sz="1400" spc="-10">
                <a:latin typeface="Andalus"/>
                <a:cs typeface="Andalus"/>
              </a:rPr>
              <a:t>i</a:t>
            </a:r>
            <a:r>
              <a:rPr dirty="0" smtClean="0" sz="1400" spc="0">
                <a:latin typeface="Andalus"/>
                <a:cs typeface="Andalus"/>
              </a:rPr>
              <a:t>s:</a:t>
            </a:r>
            <a:endParaRPr sz="1400">
              <a:latin typeface="Andalus"/>
              <a:cs typeface="Andalus"/>
            </a:endParaRPr>
          </a:p>
          <a:p>
            <a:pPr algn="ctr" marL="2867660" marR="2865755" indent="0">
              <a:lnSpc>
                <a:spcPts val="2140"/>
              </a:lnSpc>
              <a:spcBef>
                <a:spcPts val="145"/>
              </a:spcBef>
            </a:pPr>
            <a:r>
              <a:rPr dirty="0" smtClean="0" sz="1400">
                <a:latin typeface="Andalus"/>
                <a:cs typeface="Andalus"/>
              </a:rPr>
              <a:t>if</a:t>
            </a:r>
            <a:r>
              <a:rPr dirty="0" smtClean="0" sz="1400" spc="1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(</a:t>
            </a:r>
            <a:r>
              <a:rPr dirty="0" smtClean="0" sz="1400" spc="-10">
                <a:latin typeface="Andalus"/>
                <a:cs typeface="Andalus"/>
              </a:rPr>
              <a:t>c</a:t>
            </a:r>
            <a:r>
              <a:rPr dirty="0" smtClean="0" sz="1400" spc="0">
                <a:latin typeface="Andalus"/>
                <a:cs typeface="Andalus"/>
              </a:rPr>
              <a:t>ondi</a:t>
            </a:r>
            <a:r>
              <a:rPr dirty="0" smtClean="0" sz="1400" spc="-15">
                <a:latin typeface="Andalus"/>
                <a:cs typeface="Andalus"/>
              </a:rPr>
              <a:t>t</a:t>
            </a:r>
            <a:r>
              <a:rPr dirty="0" smtClean="0" sz="1400" spc="0">
                <a:latin typeface="Andalus"/>
                <a:cs typeface="Andalus"/>
              </a:rPr>
              <a:t>ion)</a:t>
            </a:r>
            <a:r>
              <a:rPr dirty="0" smtClean="0" sz="1400" spc="0">
                <a:latin typeface="Andalus"/>
                <a:cs typeface="Andalus"/>
              </a:rPr>
              <a:t> statement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1;</a:t>
            </a:r>
            <a:endParaRPr sz="1400">
              <a:latin typeface="Andalus"/>
              <a:cs typeface="Andalus"/>
            </a:endParaRPr>
          </a:p>
          <a:p>
            <a:pPr algn="ctr" marL="0">
              <a:lnSpc>
                <a:spcPct val="100000"/>
              </a:lnSpc>
              <a:spcBef>
                <a:spcPts val="305"/>
              </a:spcBef>
            </a:pPr>
            <a:r>
              <a:rPr dirty="0" smtClean="0" sz="1400">
                <a:latin typeface="Andalus"/>
                <a:cs typeface="Andalus"/>
              </a:rPr>
              <a:t>else</a:t>
            </a:r>
            <a:endParaRPr sz="1400">
              <a:latin typeface="Andalus"/>
              <a:cs typeface="Andalus"/>
            </a:endParaRPr>
          </a:p>
          <a:p>
            <a:pPr algn="ctr" marL="2901315" marR="2899410" indent="0">
              <a:lnSpc>
                <a:spcPct val="127099"/>
              </a:lnSpc>
              <a:spcBef>
                <a:spcPts val="10"/>
              </a:spcBef>
            </a:pPr>
            <a:r>
              <a:rPr dirty="0" smtClean="0" sz="1400">
                <a:latin typeface="Andalus"/>
                <a:cs typeface="Andalus"/>
              </a:rPr>
              <a:t>statement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2;</a:t>
            </a:r>
            <a:r>
              <a:rPr dirty="0" smtClean="0" sz="1400" spc="0">
                <a:latin typeface="Andalus"/>
                <a:cs typeface="Andalus"/>
              </a:rPr>
              <a:t> end</a:t>
            </a:r>
            <a:endParaRPr sz="1400">
              <a:latin typeface="Andalus"/>
              <a:cs typeface="Andalus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44500" y="480059"/>
            <a:ext cx="6689725" cy="895477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algn="just" marL="12700" marR="5654040">
              <a:lnSpc>
                <a:spcPct val="100000"/>
              </a:lnSpc>
            </a:pPr>
            <a:r>
              <a:rPr dirty="0" smtClean="0" sz="1200">
                <a:latin typeface="Andalus"/>
                <a:cs typeface="Andalus"/>
              </a:rPr>
              <a:t>M</a:t>
            </a:r>
            <a:r>
              <a:rPr dirty="0" smtClean="0" sz="1200" spc="-5">
                <a:latin typeface="Andalus"/>
                <a:cs typeface="Andalus"/>
              </a:rPr>
              <a:t>A</a:t>
            </a:r>
            <a:r>
              <a:rPr dirty="0" smtClean="0" sz="1200" spc="-10">
                <a:latin typeface="Andalus"/>
                <a:cs typeface="Andalus"/>
              </a:rPr>
              <a:t>T</a:t>
            </a:r>
            <a:r>
              <a:rPr dirty="0" smtClean="0" sz="1200" spc="0">
                <a:latin typeface="Andalus"/>
                <a:cs typeface="Andalus"/>
              </a:rPr>
              <a:t>L</a:t>
            </a:r>
            <a:r>
              <a:rPr dirty="0" smtClean="0" sz="1200" spc="-5">
                <a:latin typeface="Andalus"/>
                <a:cs typeface="Andalus"/>
              </a:rPr>
              <a:t>A</a:t>
            </a:r>
            <a:r>
              <a:rPr dirty="0" smtClean="0" sz="1200" spc="-10">
                <a:latin typeface="Andalus"/>
                <a:cs typeface="Andalus"/>
              </a:rPr>
              <a:t>B</a:t>
            </a:r>
            <a:r>
              <a:rPr dirty="0" smtClean="0" sz="1200" spc="-5">
                <a:latin typeface="Andalus"/>
                <a:cs typeface="Andalus"/>
              </a:rPr>
              <a:t> </a:t>
            </a:r>
            <a:r>
              <a:rPr dirty="0" smtClean="0" sz="1200" spc="-5">
                <a:latin typeface="Andalus"/>
                <a:cs typeface="Andalus"/>
              </a:rPr>
              <a:t>lecture</a:t>
            </a:r>
            <a:endParaRPr sz="1200">
              <a:latin typeface="Andalus"/>
              <a:cs typeface="Andalus"/>
            </a:endParaRPr>
          </a:p>
          <a:p>
            <a:pPr algn="just" marL="12700" marR="13970">
              <a:lnSpc>
                <a:spcPct val="100000"/>
              </a:lnSpc>
              <a:spcBef>
                <a:spcPts val="405"/>
              </a:spcBef>
            </a:pPr>
            <a:r>
              <a:rPr dirty="0" smtClean="0" sz="1200" spc="-5">
                <a:latin typeface="Andalus"/>
                <a:cs typeface="Andalus"/>
              </a:rPr>
              <a:t>C</a:t>
            </a:r>
            <a:r>
              <a:rPr dirty="0" smtClean="0" sz="1200" spc="-10">
                <a:latin typeface="Andalus"/>
                <a:cs typeface="Andalus"/>
              </a:rPr>
              <a:t>hap</a:t>
            </a:r>
            <a:r>
              <a:rPr dirty="0" smtClean="0" sz="1200" spc="-10">
                <a:latin typeface="Andalus"/>
                <a:cs typeface="Andalus"/>
              </a:rPr>
              <a:t>t</a:t>
            </a:r>
            <a:r>
              <a:rPr dirty="0" smtClean="0" sz="1200" spc="-5">
                <a:latin typeface="Andalus"/>
                <a:cs typeface="Andalus"/>
              </a:rPr>
              <a:t>er</a:t>
            </a:r>
            <a:r>
              <a:rPr dirty="0" smtClean="0" sz="1200" spc="-5">
                <a:latin typeface="Andalus"/>
                <a:cs typeface="Andalus"/>
              </a:rPr>
              <a:t> Fou</a:t>
            </a:r>
            <a:r>
              <a:rPr dirty="0" smtClean="0" sz="1200" spc="10">
                <a:latin typeface="Andalus"/>
                <a:cs typeface="Andalus"/>
              </a:rPr>
              <a:t>r</a:t>
            </a:r>
            <a:r>
              <a:rPr dirty="0" smtClean="0" sz="1200" spc="-5">
                <a:latin typeface="Andalus"/>
                <a:cs typeface="Andalus"/>
              </a:rPr>
              <a:t>:</a:t>
            </a:r>
            <a:r>
              <a:rPr dirty="0" smtClean="0" sz="1200" spc="-10">
                <a:latin typeface="Andalus"/>
                <a:cs typeface="Andalus"/>
              </a:rPr>
              <a:t> </a:t>
            </a:r>
            <a:r>
              <a:rPr dirty="0" smtClean="0" sz="1200" spc="-10">
                <a:latin typeface="Andalus"/>
                <a:cs typeface="Andalus"/>
              </a:rPr>
              <a:t>Flow</a:t>
            </a:r>
            <a:r>
              <a:rPr dirty="0" smtClean="0" sz="1200" spc="5">
                <a:latin typeface="Andalus"/>
                <a:cs typeface="Andalus"/>
              </a:rPr>
              <a:t> </a:t>
            </a:r>
            <a:r>
              <a:rPr dirty="0" smtClean="0" sz="1200" spc="-20">
                <a:latin typeface="Andalus"/>
                <a:cs typeface="Andalus"/>
              </a:rPr>
              <a:t>C</a:t>
            </a:r>
            <a:r>
              <a:rPr dirty="0" smtClean="0" sz="1200" spc="-10">
                <a:latin typeface="Andalus"/>
                <a:cs typeface="Andalus"/>
              </a:rPr>
              <a:t>o</a:t>
            </a:r>
            <a:r>
              <a:rPr dirty="0" smtClean="0" sz="1200" spc="-5">
                <a:latin typeface="Andalus"/>
                <a:cs typeface="Andalus"/>
              </a:rPr>
              <a:t>n</a:t>
            </a:r>
            <a:r>
              <a:rPr dirty="0" smtClean="0" sz="1200" spc="-5">
                <a:latin typeface="Andalus"/>
                <a:cs typeface="Andalus"/>
              </a:rPr>
              <a:t>trol</a:t>
            </a:r>
            <a:r>
              <a:rPr dirty="0" smtClean="0" sz="1200" spc="-5">
                <a:latin typeface="Andalus"/>
                <a:cs typeface="Andalus"/>
              </a:rPr>
              <a:t>                                                                             </a:t>
            </a:r>
            <a:r>
              <a:rPr dirty="0" smtClean="0" sz="1200" spc="-55">
                <a:latin typeface="Andalus"/>
                <a:cs typeface="Andalus"/>
              </a:rPr>
              <a:t> </a:t>
            </a:r>
            <a:r>
              <a:rPr dirty="0" smtClean="0" sz="1200" spc="5">
                <a:latin typeface="Andalus"/>
                <a:cs typeface="Andalus"/>
              </a:rPr>
              <a:t>A</a:t>
            </a:r>
            <a:r>
              <a:rPr dirty="0" smtClean="0" sz="1200" spc="0">
                <a:latin typeface="Andalus"/>
                <a:cs typeface="Andalus"/>
              </a:rPr>
              <a:t>s</a:t>
            </a:r>
            <a:r>
              <a:rPr dirty="0" smtClean="0" sz="1200" spc="-15">
                <a:latin typeface="Andalus"/>
                <a:cs typeface="Andalus"/>
              </a:rPr>
              <a:t>s</a:t>
            </a:r>
            <a:r>
              <a:rPr dirty="0" smtClean="0" sz="1200" spc="-5">
                <a:latin typeface="Andalus"/>
                <a:cs typeface="Andalus"/>
              </a:rPr>
              <a:t>i</a:t>
            </a:r>
            <a:r>
              <a:rPr dirty="0" smtClean="0" sz="1200" spc="-15">
                <a:latin typeface="Andalus"/>
                <a:cs typeface="Andalus"/>
              </a:rPr>
              <a:t>s</a:t>
            </a:r>
            <a:r>
              <a:rPr dirty="0" smtClean="0" sz="1200" spc="-5">
                <a:latin typeface="Andalus"/>
                <a:cs typeface="Andalus"/>
              </a:rPr>
              <a:t>t</a:t>
            </a:r>
            <a:r>
              <a:rPr dirty="0" smtClean="0" sz="1200" spc="0">
                <a:latin typeface="Andalus"/>
                <a:cs typeface="Andalus"/>
              </a:rPr>
              <a:t>a</a:t>
            </a:r>
            <a:r>
              <a:rPr dirty="0" smtClean="0" sz="1200" spc="-5">
                <a:latin typeface="Andalus"/>
                <a:cs typeface="Andalus"/>
              </a:rPr>
              <a:t>nt</a:t>
            </a:r>
            <a:r>
              <a:rPr dirty="0" smtClean="0" sz="1200" spc="-10">
                <a:latin typeface="Andalus"/>
                <a:cs typeface="Andalus"/>
              </a:rPr>
              <a:t> </a:t>
            </a:r>
            <a:r>
              <a:rPr dirty="0" smtClean="0" sz="1200" spc="-5">
                <a:latin typeface="Andalus"/>
                <a:cs typeface="Andalus"/>
              </a:rPr>
              <a:t>lecture:</a:t>
            </a:r>
            <a:r>
              <a:rPr dirty="0" smtClean="0" sz="1200" spc="5">
                <a:latin typeface="Andalus"/>
                <a:cs typeface="Andalus"/>
              </a:rPr>
              <a:t> </a:t>
            </a:r>
            <a:r>
              <a:rPr dirty="0" smtClean="0" sz="1200" spc="-5">
                <a:latin typeface="Andalus"/>
                <a:cs typeface="Andalus"/>
              </a:rPr>
              <a:t>Ji</a:t>
            </a:r>
            <a:r>
              <a:rPr dirty="0" smtClean="0" sz="1200" spc="-20">
                <a:latin typeface="Andalus"/>
                <a:cs typeface="Andalus"/>
              </a:rPr>
              <a:t>n</a:t>
            </a:r>
            <a:r>
              <a:rPr dirty="0" smtClean="0" sz="1200" spc="-10">
                <a:latin typeface="Andalus"/>
                <a:cs typeface="Andalus"/>
              </a:rPr>
              <a:t>an</a:t>
            </a:r>
            <a:r>
              <a:rPr dirty="0" smtClean="0" sz="1200" spc="-10">
                <a:latin typeface="Andalus"/>
                <a:cs typeface="Andalus"/>
              </a:rPr>
              <a:t> </a:t>
            </a:r>
            <a:r>
              <a:rPr dirty="0" smtClean="0" sz="1200" spc="-10">
                <a:latin typeface="Andalus"/>
                <a:cs typeface="Andalus"/>
              </a:rPr>
              <a:t>N</a:t>
            </a:r>
            <a:r>
              <a:rPr dirty="0" smtClean="0" sz="1200" spc="-5">
                <a:latin typeface="Andalus"/>
                <a:cs typeface="Andalus"/>
              </a:rPr>
              <a:t>.</a:t>
            </a:r>
            <a:r>
              <a:rPr dirty="0" smtClean="0" sz="1200" spc="-5">
                <a:latin typeface="Andalus"/>
                <a:cs typeface="Andalus"/>
              </a:rPr>
              <a:t> </a:t>
            </a:r>
            <a:r>
              <a:rPr dirty="0" smtClean="0" sz="1200" spc="-10">
                <a:latin typeface="Andalus"/>
                <a:cs typeface="Andalus"/>
              </a:rPr>
              <a:t>Sh</a:t>
            </a:r>
            <a:r>
              <a:rPr dirty="0" smtClean="0" sz="1200" spc="0">
                <a:latin typeface="Andalus"/>
                <a:cs typeface="Andalus"/>
              </a:rPr>
              <a:t>e</a:t>
            </a:r>
            <a:r>
              <a:rPr dirty="0" smtClean="0" sz="1200" spc="0">
                <a:latin typeface="Andalus"/>
                <a:cs typeface="Andalus"/>
              </a:rPr>
              <a:t>hab</a:t>
            </a:r>
            <a:endParaRPr sz="1200">
              <a:latin typeface="Andalus"/>
              <a:cs typeface="Andalus"/>
            </a:endParaRPr>
          </a:p>
          <a:p>
            <a:pPr marL="12700" marR="4301490">
              <a:lnSpc>
                <a:spcPct val="127299"/>
              </a:lnSpc>
              <a:spcBef>
                <a:spcPts val="490"/>
              </a:spcBef>
            </a:pPr>
            <a:r>
              <a:rPr dirty="0" smtClean="0" sz="1400">
                <a:latin typeface="Andalus"/>
                <a:cs typeface="Andalus"/>
              </a:rPr>
              <a:t>Example</a:t>
            </a:r>
            <a:r>
              <a:rPr dirty="0" smtClean="0" sz="1400" spc="5">
                <a:latin typeface="Andalus"/>
                <a:cs typeface="Andalus"/>
              </a:rPr>
              <a:t>:</a:t>
            </a:r>
            <a:r>
              <a:rPr dirty="0" smtClean="0" sz="1400" spc="0">
                <a:latin typeface="Andalus"/>
                <a:cs typeface="Andalus"/>
              </a:rPr>
              <a:t>-</a:t>
            </a:r>
            <a:r>
              <a:rPr dirty="0" smtClean="0" sz="1400" spc="-1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r</a:t>
            </a:r>
            <a:r>
              <a:rPr dirty="0" smtClean="0" sz="1400" spc="-10">
                <a:latin typeface="Andalus"/>
                <a:cs typeface="Andalus"/>
              </a:rPr>
              <a:t>e</a:t>
            </a:r>
            <a:r>
              <a:rPr dirty="0" smtClean="0" sz="1400" spc="0">
                <a:latin typeface="Andalus"/>
                <a:cs typeface="Andalus"/>
              </a:rPr>
              <a:t>p</a:t>
            </a:r>
            <a:r>
              <a:rPr dirty="0" smtClean="0" sz="1400" spc="-5">
                <a:latin typeface="Andalus"/>
                <a:cs typeface="Andalus"/>
              </a:rPr>
              <a:t>e</a:t>
            </a:r>
            <a:r>
              <a:rPr dirty="0" smtClean="0" sz="1400" spc="0">
                <a:latin typeface="Andalus"/>
                <a:cs typeface="Andalus"/>
              </a:rPr>
              <a:t>at</a:t>
            </a:r>
            <a:r>
              <a:rPr dirty="0" smtClean="0" sz="1400" spc="5">
                <a:latin typeface="Andalus"/>
                <a:cs typeface="Andalus"/>
              </a:rPr>
              <a:t> </a:t>
            </a:r>
            <a:r>
              <a:rPr dirty="0" smtClean="0" sz="1400" spc="-10">
                <a:latin typeface="Andalus"/>
                <a:cs typeface="Andalus"/>
              </a:rPr>
              <a:t>a</a:t>
            </a:r>
            <a:r>
              <a:rPr dirty="0" smtClean="0" sz="1400" spc="0">
                <a:latin typeface="Andalus"/>
                <a:cs typeface="Andalus"/>
              </a:rPr>
              <a:t>bove example</a:t>
            </a:r>
            <a:r>
              <a:rPr dirty="0" smtClean="0" sz="1400" spc="0">
                <a:latin typeface="Andalus"/>
                <a:cs typeface="Andalus"/>
              </a:rPr>
              <a:t> </a:t>
            </a:r>
            <a:r>
              <a:rPr dirty="0" smtClean="0" sz="1400" spc="-10">
                <a:latin typeface="Andalus"/>
                <a:cs typeface="Andalus"/>
              </a:rPr>
              <a:t>S</a:t>
            </a:r>
            <a:r>
              <a:rPr dirty="0" smtClean="0" sz="1400" spc="0">
                <a:latin typeface="Andalus"/>
                <a:cs typeface="Andalus"/>
              </a:rPr>
              <a:t>olution</a:t>
            </a:r>
            <a:r>
              <a:rPr dirty="0" smtClean="0" sz="1400" spc="10">
                <a:latin typeface="Andalus"/>
                <a:cs typeface="Andalus"/>
              </a:rPr>
              <a:t>:</a:t>
            </a:r>
            <a:r>
              <a:rPr dirty="0" smtClean="0" sz="1400" spc="0">
                <a:latin typeface="Andalus"/>
                <a:cs typeface="Andalus"/>
              </a:rPr>
              <a:t>-</a:t>
            </a:r>
            <a:endParaRPr sz="1400">
              <a:latin typeface="Andalus"/>
              <a:cs typeface="Andalus"/>
            </a:endParaRPr>
          </a:p>
          <a:p>
            <a:pPr marL="12700" marR="6093460">
              <a:lnSpc>
                <a:spcPct val="127099"/>
              </a:lnSpc>
              <a:spcBef>
                <a:spcPts val="10"/>
              </a:spcBef>
            </a:pPr>
            <a:r>
              <a:rPr dirty="0" smtClean="0" sz="1400" spc="-10">
                <a:latin typeface="Andalus"/>
                <a:cs typeface="Andalus"/>
              </a:rPr>
              <a:t>c</a:t>
            </a:r>
            <a:r>
              <a:rPr dirty="0" smtClean="0" sz="1400" spc="0">
                <a:latin typeface="Andalus"/>
                <a:cs typeface="Andalus"/>
              </a:rPr>
              <a:t>lose</a:t>
            </a:r>
            <a:r>
              <a:rPr dirty="0" smtClean="0" sz="1400" spc="5">
                <a:latin typeface="Andalus"/>
                <a:cs typeface="Andalus"/>
              </a:rPr>
              <a:t> </a:t>
            </a:r>
            <a:r>
              <a:rPr dirty="0" smtClean="0" sz="1400" spc="-10">
                <a:latin typeface="Andalus"/>
                <a:cs typeface="Andalus"/>
              </a:rPr>
              <a:t>a</a:t>
            </a:r>
            <a:r>
              <a:rPr dirty="0" smtClean="0" sz="1400" spc="0">
                <a:latin typeface="Andalus"/>
                <a:cs typeface="Andalus"/>
              </a:rPr>
              <a:t>ll</a:t>
            </a:r>
            <a:r>
              <a:rPr dirty="0" smtClean="0" sz="1400" spc="0">
                <a:latin typeface="Andalus"/>
                <a:cs typeface="Andalus"/>
              </a:rPr>
              <a:t> </a:t>
            </a:r>
            <a:r>
              <a:rPr dirty="0" smtClean="0" sz="1400" spc="-10">
                <a:latin typeface="Andalus"/>
                <a:cs typeface="Andalus"/>
              </a:rPr>
              <a:t>c</a:t>
            </a:r>
            <a:r>
              <a:rPr dirty="0" smtClean="0" sz="1400" spc="0">
                <a:latin typeface="Andalus"/>
                <a:cs typeface="Andalus"/>
              </a:rPr>
              <a:t>lear a</a:t>
            </a:r>
            <a:r>
              <a:rPr dirty="0" smtClean="0" sz="1400" spc="-10">
                <a:latin typeface="Andalus"/>
                <a:cs typeface="Andalus"/>
              </a:rPr>
              <a:t>l</a:t>
            </a:r>
            <a:r>
              <a:rPr dirty="0" smtClean="0" sz="1400" spc="0">
                <a:latin typeface="Andalus"/>
                <a:cs typeface="Andalus"/>
              </a:rPr>
              <a:t>l</a:t>
            </a:r>
            <a:endParaRPr sz="1400">
              <a:latin typeface="Andalus"/>
              <a:cs typeface="Andalus"/>
            </a:endParaRPr>
          </a:p>
          <a:p>
            <a:pPr algn="just" marL="12700" marR="4411345">
              <a:lnSpc>
                <a:spcPct val="127099"/>
              </a:lnSpc>
            </a:pPr>
            <a:r>
              <a:rPr dirty="0" smtClean="0" sz="1400">
                <a:latin typeface="Andalus"/>
                <a:cs typeface="Andalus"/>
              </a:rPr>
              <a:t>a=</a:t>
            </a:r>
            <a:r>
              <a:rPr dirty="0" smtClean="0" sz="1400" spc="5">
                <a:latin typeface="Andalus"/>
                <a:cs typeface="Andalus"/>
              </a:rPr>
              <a:t> </a:t>
            </a:r>
            <a:r>
              <a:rPr dirty="0" smtClean="0" sz="1400" spc="-10">
                <a:latin typeface="Andalus"/>
                <a:cs typeface="Andalus"/>
              </a:rPr>
              <a:t>i</a:t>
            </a:r>
            <a:r>
              <a:rPr dirty="0" smtClean="0" sz="1400" spc="0">
                <a:latin typeface="Andalus"/>
                <a:cs typeface="Andalus"/>
              </a:rPr>
              <a:t>nput('</a:t>
            </a:r>
            <a:r>
              <a:rPr dirty="0" smtClean="0" sz="1400" spc="-1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enter </a:t>
            </a:r>
            <a:r>
              <a:rPr dirty="0" smtClean="0" sz="1400" spc="-15">
                <a:latin typeface="Andalus"/>
                <a:cs typeface="Andalus"/>
              </a:rPr>
              <a:t>t</a:t>
            </a:r>
            <a:r>
              <a:rPr dirty="0" smtClean="0" sz="1400" spc="0">
                <a:latin typeface="Andalus"/>
                <a:cs typeface="Andalus"/>
              </a:rPr>
              <a:t>he </a:t>
            </a:r>
            <a:r>
              <a:rPr dirty="0" smtClean="0" sz="1400" spc="-10">
                <a:latin typeface="Andalus"/>
                <a:cs typeface="Andalus"/>
              </a:rPr>
              <a:t>v</a:t>
            </a:r>
            <a:r>
              <a:rPr dirty="0" smtClean="0" sz="1400" spc="0">
                <a:latin typeface="Andalus"/>
                <a:cs typeface="Andalus"/>
              </a:rPr>
              <a:t>alue</a:t>
            </a:r>
            <a:r>
              <a:rPr dirty="0" smtClean="0" sz="1400" spc="-1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of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a'</a:t>
            </a:r>
            <a:r>
              <a:rPr dirty="0" smtClean="0" sz="1400" spc="-10">
                <a:latin typeface="Andalus"/>
                <a:cs typeface="Andalus"/>
              </a:rPr>
              <a:t>)</a:t>
            </a:r>
            <a:r>
              <a:rPr dirty="0" smtClean="0" sz="1400" spc="0">
                <a:latin typeface="Andalus"/>
                <a:cs typeface="Andalus"/>
              </a:rPr>
              <a:t>;</a:t>
            </a:r>
            <a:r>
              <a:rPr dirty="0" smtClean="0" sz="1400" spc="0">
                <a:latin typeface="Andalus"/>
                <a:cs typeface="Andalus"/>
              </a:rPr>
              <a:t> b=</a:t>
            </a:r>
            <a:r>
              <a:rPr dirty="0" smtClean="0" sz="1400" spc="5">
                <a:latin typeface="Andalus"/>
                <a:cs typeface="Andalus"/>
              </a:rPr>
              <a:t> </a:t>
            </a:r>
            <a:r>
              <a:rPr dirty="0" smtClean="0" sz="1400" spc="-10">
                <a:latin typeface="Andalus"/>
                <a:cs typeface="Andalus"/>
              </a:rPr>
              <a:t>i</a:t>
            </a:r>
            <a:r>
              <a:rPr dirty="0" smtClean="0" sz="1400" spc="0">
                <a:latin typeface="Andalus"/>
                <a:cs typeface="Andalus"/>
              </a:rPr>
              <a:t>n</a:t>
            </a:r>
            <a:r>
              <a:rPr dirty="0" smtClean="0" sz="1400" spc="-15">
                <a:latin typeface="Andalus"/>
                <a:cs typeface="Andalus"/>
              </a:rPr>
              <a:t>p</a:t>
            </a:r>
            <a:r>
              <a:rPr dirty="0" smtClean="0" sz="1400" spc="0">
                <a:latin typeface="Andalus"/>
                <a:cs typeface="Andalus"/>
              </a:rPr>
              <a:t>ut</a:t>
            </a:r>
            <a:r>
              <a:rPr dirty="0" smtClean="0" sz="1400" spc="-5">
                <a:latin typeface="Andalus"/>
                <a:cs typeface="Andalus"/>
              </a:rPr>
              <a:t>(</a:t>
            </a:r>
            <a:r>
              <a:rPr dirty="0" smtClean="0" sz="1400" spc="0">
                <a:latin typeface="Andalus"/>
                <a:cs typeface="Andalus"/>
              </a:rPr>
              <a:t>' ent</a:t>
            </a:r>
            <a:r>
              <a:rPr dirty="0" smtClean="0" sz="1400" spc="-5">
                <a:latin typeface="Andalus"/>
                <a:cs typeface="Andalus"/>
              </a:rPr>
              <a:t>e</a:t>
            </a:r>
            <a:r>
              <a:rPr dirty="0" smtClean="0" sz="1400" spc="0">
                <a:latin typeface="Andalus"/>
                <a:cs typeface="Andalus"/>
              </a:rPr>
              <a:t>r </a:t>
            </a:r>
            <a:r>
              <a:rPr dirty="0" smtClean="0" sz="1400" spc="-15">
                <a:latin typeface="Andalus"/>
                <a:cs typeface="Andalus"/>
              </a:rPr>
              <a:t>t</a:t>
            </a:r>
            <a:r>
              <a:rPr dirty="0" smtClean="0" sz="1400" spc="0">
                <a:latin typeface="Andalus"/>
                <a:cs typeface="Andalus"/>
              </a:rPr>
              <a:t>he</a:t>
            </a:r>
            <a:r>
              <a:rPr dirty="0" smtClean="0" sz="1400" spc="-10">
                <a:latin typeface="Andalus"/>
                <a:cs typeface="Andalus"/>
              </a:rPr>
              <a:t> </a:t>
            </a:r>
            <a:r>
              <a:rPr dirty="0" smtClean="0" sz="1400" spc="-15">
                <a:latin typeface="Andalus"/>
                <a:cs typeface="Andalus"/>
              </a:rPr>
              <a:t>v</a:t>
            </a:r>
            <a:r>
              <a:rPr dirty="0" smtClean="0" sz="1400" spc="0">
                <a:latin typeface="Andalus"/>
                <a:cs typeface="Andalus"/>
              </a:rPr>
              <a:t>alue</a:t>
            </a:r>
            <a:r>
              <a:rPr dirty="0" smtClean="0" sz="1400" spc="-1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of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b');</a:t>
            </a:r>
            <a:r>
              <a:rPr dirty="0" smtClean="0" sz="1400" spc="0">
                <a:latin typeface="Andalus"/>
                <a:cs typeface="Andalus"/>
              </a:rPr>
              <a:t> </a:t>
            </a:r>
            <a:r>
              <a:rPr dirty="0" smtClean="0" sz="1400" spc="-10">
                <a:latin typeface="Andalus"/>
                <a:cs typeface="Andalus"/>
              </a:rPr>
              <a:t>c</a:t>
            </a:r>
            <a:r>
              <a:rPr dirty="0" smtClean="0" sz="1400" spc="0">
                <a:latin typeface="Andalus"/>
                <a:cs typeface="Andalus"/>
              </a:rPr>
              <a:t>= i</a:t>
            </a:r>
            <a:r>
              <a:rPr dirty="0" smtClean="0" sz="1400" spc="5">
                <a:latin typeface="Andalus"/>
                <a:cs typeface="Andalus"/>
              </a:rPr>
              <a:t>n</a:t>
            </a:r>
            <a:r>
              <a:rPr dirty="0" smtClean="0" sz="1400" spc="-15">
                <a:latin typeface="Andalus"/>
                <a:cs typeface="Andalus"/>
              </a:rPr>
              <a:t>p</a:t>
            </a:r>
            <a:r>
              <a:rPr dirty="0" smtClean="0" sz="1400" spc="0">
                <a:latin typeface="Andalus"/>
                <a:cs typeface="Andalus"/>
              </a:rPr>
              <a:t>ut</a:t>
            </a:r>
            <a:r>
              <a:rPr dirty="0" smtClean="0" sz="1400" spc="-5">
                <a:latin typeface="Andalus"/>
                <a:cs typeface="Andalus"/>
              </a:rPr>
              <a:t>(</a:t>
            </a:r>
            <a:r>
              <a:rPr dirty="0" smtClean="0" sz="1400" spc="0">
                <a:latin typeface="Andalus"/>
                <a:cs typeface="Andalus"/>
              </a:rPr>
              <a:t>' ent</a:t>
            </a:r>
            <a:r>
              <a:rPr dirty="0" smtClean="0" sz="1400" spc="-5">
                <a:latin typeface="Andalus"/>
                <a:cs typeface="Andalus"/>
              </a:rPr>
              <a:t>e</a:t>
            </a:r>
            <a:r>
              <a:rPr dirty="0" smtClean="0" sz="1400" spc="0">
                <a:latin typeface="Andalus"/>
                <a:cs typeface="Andalus"/>
              </a:rPr>
              <a:t>r</a:t>
            </a:r>
            <a:r>
              <a:rPr dirty="0" smtClean="0" sz="1400" spc="-1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the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-15">
                <a:latin typeface="Andalus"/>
                <a:cs typeface="Andalus"/>
              </a:rPr>
              <a:t>v</a:t>
            </a:r>
            <a:r>
              <a:rPr dirty="0" smtClean="0" sz="1400" spc="0">
                <a:latin typeface="Andalus"/>
                <a:cs typeface="Andalus"/>
              </a:rPr>
              <a:t>alue</a:t>
            </a:r>
            <a:r>
              <a:rPr dirty="0" smtClean="0" sz="1400" spc="-1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of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-10">
                <a:latin typeface="Andalus"/>
                <a:cs typeface="Andalus"/>
              </a:rPr>
              <a:t>c</a:t>
            </a:r>
            <a:r>
              <a:rPr dirty="0" smtClean="0" sz="1400" spc="0">
                <a:latin typeface="Andalus"/>
                <a:cs typeface="Andalus"/>
              </a:rPr>
              <a:t>'</a:t>
            </a:r>
            <a:r>
              <a:rPr dirty="0" smtClean="0" sz="1400" spc="-10">
                <a:latin typeface="Andalus"/>
                <a:cs typeface="Andalus"/>
              </a:rPr>
              <a:t>)</a:t>
            </a:r>
            <a:r>
              <a:rPr dirty="0" smtClean="0" sz="1400" spc="0">
                <a:latin typeface="Andalus"/>
                <a:cs typeface="Andalus"/>
              </a:rPr>
              <a:t>;</a:t>
            </a:r>
            <a:r>
              <a:rPr dirty="0" smtClean="0" sz="1400" spc="0">
                <a:latin typeface="Andalus"/>
                <a:cs typeface="Andalus"/>
              </a:rPr>
              <a:t> if</a:t>
            </a:r>
            <a:r>
              <a:rPr dirty="0" smtClean="0" sz="1400" spc="10">
                <a:latin typeface="Andalus"/>
                <a:cs typeface="Andalus"/>
              </a:rPr>
              <a:t> </a:t>
            </a:r>
            <a:r>
              <a:rPr dirty="0" smtClean="0" sz="1400" spc="-20">
                <a:latin typeface="Andalus"/>
                <a:cs typeface="Andalus"/>
              </a:rPr>
              <a:t>(</a:t>
            </a:r>
            <a:r>
              <a:rPr dirty="0" smtClean="0" sz="1400" spc="0">
                <a:latin typeface="Andalus"/>
                <a:cs typeface="Andalus"/>
              </a:rPr>
              <a:t>b</a:t>
            </a:r>
            <a:r>
              <a:rPr dirty="0" smtClean="0" sz="1400" spc="-10">
                <a:latin typeface="Andalus"/>
                <a:cs typeface="Andalus"/>
              </a:rPr>
              <a:t>^</a:t>
            </a:r>
            <a:r>
              <a:rPr dirty="0" smtClean="0" sz="1400" spc="5">
                <a:latin typeface="Andalus"/>
                <a:cs typeface="Andalus"/>
              </a:rPr>
              <a:t>2</a:t>
            </a:r>
            <a:r>
              <a:rPr dirty="0" smtClean="0" sz="1400" spc="-5">
                <a:latin typeface="Andalus"/>
                <a:cs typeface="Andalus"/>
              </a:rPr>
              <a:t>-</a:t>
            </a:r>
            <a:r>
              <a:rPr dirty="0" smtClean="0" sz="1400" spc="-10">
                <a:latin typeface="Andalus"/>
                <a:cs typeface="Andalus"/>
              </a:rPr>
              <a:t>4</a:t>
            </a:r>
            <a:r>
              <a:rPr dirty="0" smtClean="0" sz="1400" spc="0">
                <a:latin typeface="Andalus"/>
                <a:cs typeface="Andalus"/>
              </a:rPr>
              <a:t>*a*</a:t>
            </a:r>
            <a:r>
              <a:rPr dirty="0" smtClean="0" sz="1400" spc="-10">
                <a:latin typeface="Andalus"/>
                <a:cs typeface="Andalus"/>
              </a:rPr>
              <a:t>c</a:t>
            </a:r>
            <a:r>
              <a:rPr dirty="0" smtClean="0" sz="1400" spc="0">
                <a:latin typeface="Andalus"/>
                <a:cs typeface="Andalus"/>
              </a:rPr>
              <a:t>=</a:t>
            </a:r>
            <a:r>
              <a:rPr dirty="0" smtClean="0" sz="1400" spc="-15">
                <a:latin typeface="Andalus"/>
                <a:cs typeface="Andalus"/>
              </a:rPr>
              <a:t>=</a:t>
            </a:r>
            <a:r>
              <a:rPr dirty="0" smtClean="0" sz="1400" spc="0">
                <a:latin typeface="Andalus"/>
                <a:cs typeface="Andalus"/>
              </a:rPr>
              <a:t>0)</a:t>
            </a:r>
            <a:r>
              <a:rPr dirty="0" smtClean="0" sz="1400" spc="-10">
                <a:latin typeface="Andalus"/>
                <a:cs typeface="Andalus"/>
              </a:rPr>
              <a:t>&amp;</a:t>
            </a:r>
            <a:r>
              <a:rPr dirty="0" smtClean="0" sz="1400" spc="0">
                <a:latin typeface="Andalus"/>
                <a:cs typeface="Andalus"/>
              </a:rPr>
              <a:t>(a~=0)</a:t>
            </a:r>
            <a:endParaRPr sz="1400">
              <a:latin typeface="Andalus"/>
              <a:cs typeface="Andalus"/>
            </a:endParaRPr>
          </a:p>
          <a:p>
            <a:pPr marL="187960" marR="3208655">
              <a:lnSpc>
                <a:spcPts val="2140"/>
              </a:lnSpc>
              <a:spcBef>
                <a:spcPts val="140"/>
              </a:spcBef>
            </a:pPr>
            <a:r>
              <a:rPr dirty="0" smtClean="0" sz="1400" spc="-15">
                <a:latin typeface="Andalus"/>
                <a:cs typeface="Andalus"/>
              </a:rPr>
              <a:t>d</a:t>
            </a:r>
            <a:r>
              <a:rPr dirty="0" smtClean="0" sz="1400" spc="0">
                <a:latin typeface="Andalus"/>
                <a:cs typeface="Andalus"/>
              </a:rPr>
              <a:t>i</a:t>
            </a:r>
            <a:r>
              <a:rPr dirty="0" smtClean="0" sz="1400" spc="5">
                <a:latin typeface="Andalus"/>
                <a:cs typeface="Andalus"/>
              </a:rPr>
              <a:t>s</a:t>
            </a:r>
            <a:r>
              <a:rPr dirty="0" smtClean="0" sz="1400" spc="0">
                <a:latin typeface="Andalus"/>
                <a:cs typeface="Andalus"/>
              </a:rPr>
              <a:t>p</a:t>
            </a:r>
            <a:r>
              <a:rPr dirty="0" smtClean="0" sz="1400" spc="-10">
                <a:latin typeface="Andalus"/>
                <a:cs typeface="Andalus"/>
              </a:rPr>
              <a:t>(</a:t>
            </a:r>
            <a:r>
              <a:rPr dirty="0" smtClean="0" sz="1400" spc="0">
                <a:latin typeface="Andalus"/>
                <a:cs typeface="Andalus"/>
              </a:rPr>
              <a:t>'</a:t>
            </a:r>
            <a:r>
              <a:rPr dirty="0" smtClean="0" sz="1400" spc="-10">
                <a:latin typeface="Andalus"/>
                <a:cs typeface="Andalus"/>
              </a:rPr>
              <a:t>t</a:t>
            </a:r>
            <a:r>
              <a:rPr dirty="0" smtClean="0" sz="1400" spc="-10">
                <a:latin typeface="Andalus"/>
                <a:cs typeface="Andalus"/>
              </a:rPr>
              <a:t>h</a:t>
            </a:r>
            <a:r>
              <a:rPr dirty="0" smtClean="0" sz="1400" spc="0">
                <a:latin typeface="Andalus"/>
                <a:cs typeface="Andalus"/>
              </a:rPr>
              <a:t>is q</a:t>
            </a:r>
            <a:r>
              <a:rPr dirty="0" smtClean="0" sz="1400" spc="-10">
                <a:latin typeface="Andalus"/>
                <a:cs typeface="Andalus"/>
              </a:rPr>
              <a:t>u</a:t>
            </a:r>
            <a:r>
              <a:rPr dirty="0" smtClean="0" sz="1400" spc="0">
                <a:latin typeface="Andalus"/>
                <a:cs typeface="Andalus"/>
              </a:rPr>
              <a:t>adrat</a:t>
            </a:r>
            <a:r>
              <a:rPr dirty="0" smtClean="0" sz="1400" spc="-10">
                <a:latin typeface="Andalus"/>
                <a:cs typeface="Andalus"/>
              </a:rPr>
              <a:t>i</a:t>
            </a:r>
            <a:r>
              <a:rPr dirty="0" smtClean="0" sz="1400" spc="0">
                <a:latin typeface="Andalus"/>
                <a:cs typeface="Andalus"/>
              </a:rPr>
              <a:t>c equa</a:t>
            </a:r>
            <a:r>
              <a:rPr dirty="0" smtClean="0" sz="1400" spc="-10">
                <a:latin typeface="Andalus"/>
                <a:cs typeface="Andalus"/>
              </a:rPr>
              <a:t>t</a:t>
            </a:r>
            <a:r>
              <a:rPr dirty="0" smtClean="0" sz="1400" spc="0">
                <a:latin typeface="Andalus"/>
                <a:cs typeface="Andalus"/>
              </a:rPr>
              <a:t>ion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h</a:t>
            </a:r>
            <a:r>
              <a:rPr dirty="0" smtClean="0" sz="1400" spc="-10">
                <a:latin typeface="Andalus"/>
                <a:cs typeface="Andalus"/>
              </a:rPr>
              <a:t>a</a:t>
            </a:r>
            <a:r>
              <a:rPr dirty="0" smtClean="0" sz="1400" spc="0">
                <a:latin typeface="Andalus"/>
                <a:cs typeface="Andalus"/>
              </a:rPr>
              <a:t>s</a:t>
            </a:r>
            <a:r>
              <a:rPr dirty="0" smtClean="0" sz="1400" spc="5">
                <a:latin typeface="Andalus"/>
                <a:cs typeface="Andalus"/>
              </a:rPr>
              <a:t> </a:t>
            </a:r>
            <a:r>
              <a:rPr dirty="0" smtClean="0" sz="1400" spc="-15">
                <a:latin typeface="Andalus"/>
                <a:cs typeface="Andalus"/>
              </a:rPr>
              <a:t>e</a:t>
            </a:r>
            <a:r>
              <a:rPr dirty="0" smtClean="0" sz="1400" spc="0">
                <a:latin typeface="Andalus"/>
                <a:cs typeface="Andalus"/>
              </a:rPr>
              <a:t>qu</a:t>
            </a:r>
            <a:r>
              <a:rPr dirty="0" smtClean="0" sz="1400" spc="-10">
                <a:latin typeface="Andalus"/>
                <a:cs typeface="Andalus"/>
              </a:rPr>
              <a:t>a</a:t>
            </a:r>
            <a:r>
              <a:rPr dirty="0" smtClean="0" sz="1400" spc="0">
                <a:latin typeface="Andalus"/>
                <a:cs typeface="Andalus"/>
              </a:rPr>
              <a:t>l </a:t>
            </a:r>
            <a:r>
              <a:rPr dirty="0" smtClean="0" sz="1400" spc="-10">
                <a:latin typeface="Andalus"/>
                <a:cs typeface="Andalus"/>
              </a:rPr>
              <a:t>r</a:t>
            </a:r>
            <a:r>
              <a:rPr dirty="0" smtClean="0" sz="1400" spc="0">
                <a:latin typeface="Andalus"/>
                <a:cs typeface="Andalus"/>
              </a:rPr>
              <a:t>o</a:t>
            </a:r>
            <a:r>
              <a:rPr dirty="0" smtClean="0" sz="1400" spc="-10">
                <a:latin typeface="Andalus"/>
                <a:cs typeface="Andalus"/>
              </a:rPr>
              <a:t>o</a:t>
            </a:r>
            <a:r>
              <a:rPr dirty="0" smtClean="0" sz="1400" spc="0">
                <a:latin typeface="Andalus"/>
                <a:cs typeface="Andalus"/>
              </a:rPr>
              <a:t>ts')</a:t>
            </a:r>
            <a:r>
              <a:rPr dirty="0" smtClean="0" sz="1400" spc="0">
                <a:latin typeface="Andalus"/>
                <a:cs typeface="Andalus"/>
              </a:rPr>
              <a:t> x</a:t>
            </a:r>
            <a:r>
              <a:rPr dirty="0" smtClean="0" sz="1400" spc="-5">
                <a:latin typeface="Andalus"/>
                <a:cs typeface="Andalus"/>
              </a:rPr>
              <a:t>=</a:t>
            </a:r>
            <a:r>
              <a:rPr dirty="0" smtClean="0" sz="1400" spc="-15">
                <a:latin typeface="Andalus"/>
                <a:cs typeface="Andalus"/>
              </a:rPr>
              <a:t>-</a:t>
            </a:r>
            <a:r>
              <a:rPr dirty="0" smtClean="0" sz="1400" spc="-10">
                <a:latin typeface="Andalus"/>
                <a:cs typeface="Andalus"/>
              </a:rPr>
              <a:t>b</a:t>
            </a:r>
            <a:r>
              <a:rPr dirty="0" smtClean="0" sz="1400" spc="0">
                <a:latin typeface="Andalus"/>
                <a:cs typeface="Andalus"/>
              </a:rPr>
              <a:t>/(2*a)</a:t>
            </a:r>
            <a:endParaRPr sz="1400">
              <a:latin typeface="Andalus"/>
              <a:cs typeface="Andalus"/>
            </a:endParaRPr>
          </a:p>
          <a:p>
            <a:pPr algn="just" marL="12700" marR="6407150">
              <a:lnSpc>
                <a:spcPct val="100000"/>
              </a:lnSpc>
              <a:spcBef>
                <a:spcPts val="305"/>
              </a:spcBef>
            </a:pPr>
            <a:r>
              <a:rPr dirty="0" smtClean="0" sz="1400">
                <a:latin typeface="Andalus"/>
                <a:cs typeface="Andalus"/>
              </a:rPr>
              <a:t>else</a:t>
            </a:r>
            <a:endParaRPr sz="1400">
              <a:latin typeface="Andalus"/>
              <a:cs typeface="Andalus"/>
            </a:endParaRPr>
          </a:p>
          <a:p>
            <a:pPr marL="12700" marR="2553335" indent="175260">
              <a:lnSpc>
                <a:spcPct val="127099"/>
              </a:lnSpc>
            </a:pPr>
            <a:r>
              <a:rPr dirty="0" smtClean="0" sz="1400" spc="-15">
                <a:latin typeface="Andalus"/>
                <a:cs typeface="Andalus"/>
              </a:rPr>
              <a:t>d</a:t>
            </a:r>
            <a:r>
              <a:rPr dirty="0" smtClean="0" sz="1400" spc="0">
                <a:latin typeface="Andalus"/>
                <a:cs typeface="Andalus"/>
              </a:rPr>
              <a:t>i</a:t>
            </a:r>
            <a:r>
              <a:rPr dirty="0" smtClean="0" sz="1400" spc="5">
                <a:latin typeface="Andalus"/>
                <a:cs typeface="Andalus"/>
              </a:rPr>
              <a:t>s</a:t>
            </a:r>
            <a:r>
              <a:rPr dirty="0" smtClean="0" sz="1400" spc="0">
                <a:latin typeface="Andalus"/>
                <a:cs typeface="Andalus"/>
              </a:rPr>
              <a:t>p</a:t>
            </a:r>
            <a:r>
              <a:rPr dirty="0" smtClean="0" sz="1400" spc="-10">
                <a:latin typeface="Andalus"/>
                <a:cs typeface="Andalus"/>
              </a:rPr>
              <a:t>(</a:t>
            </a:r>
            <a:r>
              <a:rPr dirty="0" smtClean="0" sz="1400" spc="0">
                <a:latin typeface="Andalus"/>
                <a:cs typeface="Andalus"/>
              </a:rPr>
              <a:t>'</a:t>
            </a:r>
            <a:r>
              <a:rPr dirty="0" smtClean="0" sz="1400" spc="-10">
                <a:latin typeface="Andalus"/>
                <a:cs typeface="Andalus"/>
              </a:rPr>
              <a:t>t</a:t>
            </a:r>
            <a:r>
              <a:rPr dirty="0" smtClean="0" sz="1400" spc="-10">
                <a:latin typeface="Andalus"/>
                <a:cs typeface="Andalus"/>
              </a:rPr>
              <a:t>h</a:t>
            </a:r>
            <a:r>
              <a:rPr dirty="0" smtClean="0" sz="1400" spc="0">
                <a:latin typeface="Andalus"/>
                <a:cs typeface="Andalus"/>
              </a:rPr>
              <a:t>is q</a:t>
            </a:r>
            <a:r>
              <a:rPr dirty="0" smtClean="0" sz="1400" spc="-10">
                <a:latin typeface="Andalus"/>
                <a:cs typeface="Andalus"/>
              </a:rPr>
              <a:t>u</a:t>
            </a:r>
            <a:r>
              <a:rPr dirty="0" smtClean="0" sz="1400" spc="0">
                <a:latin typeface="Andalus"/>
                <a:cs typeface="Andalus"/>
              </a:rPr>
              <a:t>adrat</a:t>
            </a:r>
            <a:r>
              <a:rPr dirty="0" smtClean="0" sz="1400" spc="-10">
                <a:latin typeface="Andalus"/>
                <a:cs typeface="Andalus"/>
              </a:rPr>
              <a:t>i</a:t>
            </a:r>
            <a:r>
              <a:rPr dirty="0" smtClean="0" sz="1400" spc="0">
                <a:latin typeface="Andalus"/>
                <a:cs typeface="Andalus"/>
              </a:rPr>
              <a:t>c equa</a:t>
            </a:r>
            <a:r>
              <a:rPr dirty="0" smtClean="0" sz="1400" spc="-10">
                <a:latin typeface="Andalus"/>
                <a:cs typeface="Andalus"/>
              </a:rPr>
              <a:t>t</a:t>
            </a:r>
            <a:r>
              <a:rPr dirty="0" smtClean="0" sz="1400" spc="0">
                <a:latin typeface="Andalus"/>
                <a:cs typeface="Andalus"/>
              </a:rPr>
              <a:t>ion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did</a:t>
            </a:r>
            <a:r>
              <a:rPr dirty="0" smtClean="0" sz="1400" spc="-1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not </a:t>
            </a:r>
            <a:r>
              <a:rPr dirty="0" smtClean="0" sz="1400" spc="-10">
                <a:latin typeface="Andalus"/>
                <a:cs typeface="Andalus"/>
              </a:rPr>
              <a:t>h</a:t>
            </a:r>
            <a:r>
              <a:rPr dirty="0" smtClean="0" sz="1400" spc="-10">
                <a:latin typeface="Andalus"/>
                <a:cs typeface="Andalus"/>
              </a:rPr>
              <a:t>a</a:t>
            </a:r>
            <a:r>
              <a:rPr dirty="0" smtClean="0" sz="1400" spc="0">
                <a:latin typeface="Andalus"/>
                <a:cs typeface="Andalus"/>
              </a:rPr>
              <a:t>ve eq</a:t>
            </a:r>
            <a:r>
              <a:rPr dirty="0" smtClean="0" sz="1400" spc="-10">
                <a:latin typeface="Andalus"/>
                <a:cs typeface="Andalus"/>
              </a:rPr>
              <a:t>u</a:t>
            </a:r>
            <a:r>
              <a:rPr dirty="0" smtClean="0" sz="1400" spc="0">
                <a:latin typeface="Andalus"/>
                <a:cs typeface="Andalus"/>
              </a:rPr>
              <a:t>al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r</a:t>
            </a:r>
            <a:r>
              <a:rPr dirty="0" smtClean="0" sz="1400" spc="-10">
                <a:latin typeface="Andalus"/>
                <a:cs typeface="Andalus"/>
              </a:rPr>
              <a:t>o</a:t>
            </a:r>
            <a:r>
              <a:rPr dirty="0" smtClean="0" sz="1400" spc="0">
                <a:latin typeface="Andalus"/>
                <a:cs typeface="Andalus"/>
              </a:rPr>
              <a:t>o</a:t>
            </a:r>
            <a:r>
              <a:rPr dirty="0" smtClean="0" sz="1400" spc="-5">
                <a:latin typeface="Andalus"/>
                <a:cs typeface="Andalus"/>
              </a:rPr>
              <a:t>t</a:t>
            </a:r>
            <a:r>
              <a:rPr dirty="0" smtClean="0" sz="1400" spc="0">
                <a:latin typeface="Andalus"/>
                <a:cs typeface="Andalus"/>
              </a:rPr>
              <a:t>s')</a:t>
            </a:r>
            <a:r>
              <a:rPr dirty="0" smtClean="0" sz="1400" spc="0">
                <a:latin typeface="Andalus"/>
                <a:cs typeface="Andalus"/>
              </a:rPr>
              <a:t> end</a:t>
            </a:r>
            <a:endParaRPr sz="1400">
              <a:latin typeface="Andalus"/>
              <a:cs typeface="Andalus"/>
            </a:endParaRPr>
          </a:p>
          <a:p>
            <a:pPr algn="just" marL="12700" marR="4816475">
              <a:lnSpc>
                <a:spcPct val="100000"/>
              </a:lnSpc>
              <a:spcBef>
                <a:spcPts val="455"/>
              </a:spcBef>
            </a:pPr>
            <a:r>
              <a:rPr dirty="0" smtClean="0" sz="1400">
                <a:latin typeface="Andalus"/>
                <a:cs typeface="Andalus"/>
              </a:rPr>
              <a:t>4.1.3 i</a:t>
            </a:r>
            <a:r>
              <a:rPr dirty="0" smtClean="0" sz="1400" spc="5">
                <a:latin typeface="Andalus"/>
                <a:cs typeface="Andalus"/>
              </a:rPr>
              <a:t>f</a:t>
            </a:r>
            <a:r>
              <a:rPr dirty="0" smtClean="0" sz="1400" spc="0">
                <a:latin typeface="Andalus"/>
                <a:cs typeface="Andalus"/>
              </a:rPr>
              <a:t>-</a:t>
            </a:r>
            <a:r>
              <a:rPr dirty="0" smtClean="0" sz="1400" spc="-1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e</a:t>
            </a:r>
            <a:r>
              <a:rPr dirty="0" smtClean="0" sz="1400" spc="-15">
                <a:latin typeface="Andalus"/>
                <a:cs typeface="Andalus"/>
              </a:rPr>
              <a:t>l</a:t>
            </a:r>
            <a:r>
              <a:rPr dirty="0" smtClean="0" sz="1400" spc="0">
                <a:latin typeface="Andalus"/>
                <a:cs typeface="Andalus"/>
              </a:rPr>
              <a:t>seif stat</a:t>
            </a:r>
            <a:r>
              <a:rPr dirty="0" smtClean="0" sz="1400" spc="-5">
                <a:latin typeface="Andalus"/>
                <a:cs typeface="Andalus"/>
              </a:rPr>
              <a:t>e</a:t>
            </a:r>
            <a:r>
              <a:rPr dirty="0" smtClean="0" sz="1400" spc="-15">
                <a:latin typeface="Andalus"/>
                <a:cs typeface="Andalus"/>
              </a:rPr>
              <a:t>m</a:t>
            </a:r>
            <a:r>
              <a:rPr dirty="0" smtClean="0" sz="1400" spc="0">
                <a:latin typeface="Andalus"/>
                <a:cs typeface="Andalus"/>
              </a:rPr>
              <a:t>ents:</a:t>
            </a:r>
            <a:endParaRPr sz="1400">
              <a:latin typeface="Andalus"/>
              <a:cs typeface="Andalus"/>
            </a:endParaRPr>
          </a:p>
          <a:p>
            <a:pPr marL="12700" marR="12700">
              <a:lnSpc>
                <a:spcPts val="2150"/>
              </a:lnSpc>
              <a:spcBef>
                <a:spcPts val="135"/>
              </a:spcBef>
            </a:pPr>
            <a:r>
              <a:rPr dirty="0" smtClean="0" sz="1400">
                <a:latin typeface="Andalus"/>
                <a:cs typeface="Andalus"/>
              </a:rPr>
              <a:t>In</a:t>
            </a:r>
            <a:r>
              <a:rPr dirty="0" smtClean="0" sz="1400" spc="-2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most</a:t>
            </a:r>
            <a:r>
              <a:rPr dirty="0" smtClean="0" sz="1400" spc="-3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p</a:t>
            </a:r>
            <a:r>
              <a:rPr dirty="0" smtClean="0" sz="1400" spc="-10">
                <a:latin typeface="Andalus"/>
                <a:cs typeface="Andalus"/>
              </a:rPr>
              <a:t>r</a:t>
            </a:r>
            <a:r>
              <a:rPr dirty="0" smtClean="0" sz="1400" spc="0">
                <a:latin typeface="Andalus"/>
                <a:cs typeface="Andalus"/>
              </a:rPr>
              <a:t>ogra</a:t>
            </a:r>
            <a:r>
              <a:rPr dirty="0" smtClean="0" sz="1400" spc="-10">
                <a:latin typeface="Andalus"/>
                <a:cs typeface="Andalus"/>
              </a:rPr>
              <a:t>m</a:t>
            </a:r>
            <a:r>
              <a:rPr dirty="0" smtClean="0" sz="1400" spc="0">
                <a:latin typeface="Andalus"/>
                <a:cs typeface="Andalus"/>
              </a:rPr>
              <a:t>m</a:t>
            </a:r>
            <a:r>
              <a:rPr dirty="0" smtClean="0" sz="1400" spc="-10">
                <a:latin typeface="Andalus"/>
                <a:cs typeface="Andalus"/>
              </a:rPr>
              <a:t>i</a:t>
            </a:r>
            <a:r>
              <a:rPr dirty="0" smtClean="0" sz="1400" spc="-10">
                <a:latin typeface="Andalus"/>
                <a:cs typeface="Andalus"/>
              </a:rPr>
              <a:t>n</a:t>
            </a:r>
            <a:r>
              <a:rPr dirty="0" smtClean="0" sz="1400" spc="0">
                <a:latin typeface="Andalus"/>
                <a:cs typeface="Andalus"/>
              </a:rPr>
              <a:t>g</a:t>
            </a:r>
            <a:r>
              <a:rPr dirty="0" smtClean="0" sz="1400" spc="-15">
                <a:latin typeface="Andalus"/>
                <a:cs typeface="Andalus"/>
              </a:rPr>
              <a:t> </a:t>
            </a:r>
            <a:r>
              <a:rPr dirty="0" smtClean="0" sz="1400" spc="-10">
                <a:latin typeface="Andalus"/>
                <a:cs typeface="Andalus"/>
              </a:rPr>
              <a:t>l</a:t>
            </a:r>
            <a:r>
              <a:rPr dirty="0" smtClean="0" sz="1400" spc="0">
                <a:latin typeface="Andalus"/>
                <a:cs typeface="Andalus"/>
              </a:rPr>
              <a:t>a</a:t>
            </a:r>
            <a:r>
              <a:rPr dirty="0" smtClean="0" sz="1400" spc="-10">
                <a:latin typeface="Andalus"/>
                <a:cs typeface="Andalus"/>
              </a:rPr>
              <a:t>n</a:t>
            </a:r>
            <a:r>
              <a:rPr dirty="0" smtClean="0" sz="1400" spc="0">
                <a:latin typeface="Andalus"/>
                <a:cs typeface="Andalus"/>
              </a:rPr>
              <a:t>g</a:t>
            </a:r>
            <a:r>
              <a:rPr dirty="0" smtClean="0" sz="1400" spc="-10">
                <a:latin typeface="Andalus"/>
                <a:cs typeface="Andalus"/>
              </a:rPr>
              <a:t>u</a:t>
            </a:r>
            <a:r>
              <a:rPr dirty="0" smtClean="0" sz="1400" spc="0">
                <a:latin typeface="Andalus"/>
                <a:cs typeface="Andalus"/>
              </a:rPr>
              <a:t>a</a:t>
            </a:r>
            <a:r>
              <a:rPr dirty="0" smtClean="0" sz="1400" spc="5">
                <a:latin typeface="Andalus"/>
                <a:cs typeface="Andalus"/>
              </a:rPr>
              <a:t>g</a:t>
            </a:r>
            <a:r>
              <a:rPr dirty="0" smtClean="0" sz="1400" spc="-15">
                <a:latin typeface="Andalus"/>
                <a:cs typeface="Andalus"/>
              </a:rPr>
              <a:t>e</a:t>
            </a:r>
            <a:r>
              <a:rPr dirty="0" smtClean="0" sz="1400" spc="0">
                <a:latin typeface="Andalus"/>
                <a:cs typeface="Andalus"/>
              </a:rPr>
              <a:t>s,</a:t>
            </a:r>
            <a:r>
              <a:rPr dirty="0" smtClean="0" sz="1400" spc="-15">
                <a:latin typeface="Andalus"/>
                <a:cs typeface="Andalus"/>
              </a:rPr>
              <a:t> </a:t>
            </a:r>
            <a:r>
              <a:rPr dirty="0" smtClean="0" sz="1400" spc="-20">
                <a:latin typeface="Andalus"/>
                <a:cs typeface="Andalus"/>
              </a:rPr>
              <a:t>c</a:t>
            </a:r>
            <a:r>
              <a:rPr dirty="0" smtClean="0" sz="1400" spc="0">
                <a:latin typeface="Andalus"/>
                <a:cs typeface="Andalus"/>
              </a:rPr>
              <a:t>ho</a:t>
            </a:r>
            <a:r>
              <a:rPr dirty="0" smtClean="0" sz="1400" spc="-10">
                <a:latin typeface="Andalus"/>
                <a:cs typeface="Andalus"/>
              </a:rPr>
              <a:t>o</a:t>
            </a:r>
            <a:r>
              <a:rPr dirty="0" smtClean="0" sz="1400" spc="0">
                <a:latin typeface="Andalus"/>
                <a:cs typeface="Andalus"/>
              </a:rPr>
              <a:t>s</a:t>
            </a:r>
            <a:r>
              <a:rPr dirty="0" smtClean="0" sz="1400" spc="-10">
                <a:latin typeface="Andalus"/>
                <a:cs typeface="Andalus"/>
              </a:rPr>
              <a:t>i</a:t>
            </a:r>
            <a:r>
              <a:rPr dirty="0" smtClean="0" sz="1400" spc="-10">
                <a:latin typeface="Andalus"/>
                <a:cs typeface="Andalus"/>
              </a:rPr>
              <a:t>n</a:t>
            </a:r>
            <a:r>
              <a:rPr dirty="0" smtClean="0" sz="1400" spc="0">
                <a:latin typeface="Andalus"/>
                <a:cs typeface="Andalus"/>
              </a:rPr>
              <a:t>g</a:t>
            </a:r>
            <a:r>
              <a:rPr dirty="0" smtClean="0" sz="1400" spc="-1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fr</a:t>
            </a:r>
            <a:r>
              <a:rPr dirty="0" smtClean="0" sz="1400" spc="-20">
                <a:latin typeface="Andalus"/>
                <a:cs typeface="Andalus"/>
              </a:rPr>
              <a:t>o</a:t>
            </a:r>
            <a:r>
              <a:rPr dirty="0" smtClean="0" sz="1400" spc="0">
                <a:latin typeface="Andalus"/>
                <a:cs typeface="Andalus"/>
              </a:rPr>
              <a:t>m</a:t>
            </a:r>
            <a:r>
              <a:rPr dirty="0" smtClean="0" sz="1400" spc="-20">
                <a:latin typeface="Andalus"/>
                <a:cs typeface="Andalus"/>
              </a:rPr>
              <a:t> </a:t>
            </a:r>
            <a:r>
              <a:rPr dirty="0" smtClean="0" sz="1400" spc="-15">
                <a:latin typeface="Andalus"/>
                <a:cs typeface="Andalus"/>
              </a:rPr>
              <a:t>m</a:t>
            </a:r>
            <a:r>
              <a:rPr dirty="0" smtClean="0" sz="1400" spc="0">
                <a:latin typeface="Andalus"/>
                <a:cs typeface="Andalus"/>
              </a:rPr>
              <a:t>ult</a:t>
            </a:r>
            <a:r>
              <a:rPr dirty="0" smtClean="0" sz="1400" spc="5">
                <a:latin typeface="Andalus"/>
                <a:cs typeface="Andalus"/>
              </a:rPr>
              <a:t>i</a:t>
            </a:r>
            <a:r>
              <a:rPr dirty="0" smtClean="0" sz="1400" spc="-15">
                <a:latin typeface="Andalus"/>
                <a:cs typeface="Andalus"/>
              </a:rPr>
              <a:t>p</a:t>
            </a:r>
            <a:r>
              <a:rPr dirty="0" smtClean="0" sz="1400" spc="0">
                <a:latin typeface="Andalus"/>
                <a:cs typeface="Andalus"/>
              </a:rPr>
              <a:t>le</a:t>
            </a:r>
            <a:r>
              <a:rPr dirty="0" smtClean="0" sz="1400" spc="-2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o</a:t>
            </a:r>
            <a:r>
              <a:rPr dirty="0" smtClean="0" sz="1400" spc="-10">
                <a:latin typeface="Andalus"/>
                <a:cs typeface="Andalus"/>
              </a:rPr>
              <a:t>p</a:t>
            </a:r>
            <a:r>
              <a:rPr dirty="0" smtClean="0" sz="1400" spc="0">
                <a:latin typeface="Andalus"/>
                <a:cs typeface="Andalus"/>
              </a:rPr>
              <a:t>ti</a:t>
            </a:r>
            <a:r>
              <a:rPr dirty="0" smtClean="0" sz="1400" spc="-15">
                <a:latin typeface="Andalus"/>
                <a:cs typeface="Andalus"/>
              </a:rPr>
              <a:t>o</a:t>
            </a:r>
            <a:r>
              <a:rPr dirty="0" smtClean="0" sz="1400" spc="0">
                <a:latin typeface="Andalus"/>
                <a:cs typeface="Andalus"/>
              </a:rPr>
              <a:t>ns</a:t>
            </a:r>
            <a:r>
              <a:rPr dirty="0" smtClean="0" sz="1400" spc="-3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mea</a:t>
            </a:r>
            <a:r>
              <a:rPr dirty="0" smtClean="0" sz="1400" spc="-10">
                <a:latin typeface="Andalus"/>
                <a:cs typeface="Andalus"/>
              </a:rPr>
              <a:t>n</a:t>
            </a:r>
            <a:r>
              <a:rPr dirty="0" smtClean="0" sz="1400" spc="0">
                <a:latin typeface="Andalus"/>
                <a:cs typeface="Andalus"/>
              </a:rPr>
              <a:t>s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u</a:t>
            </a:r>
            <a:r>
              <a:rPr dirty="0" smtClean="0" sz="1400" spc="-10">
                <a:latin typeface="Andalus"/>
                <a:cs typeface="Andalus"/>
              </a:rPr>
              <a:t>s</a:t>
            </a:r>
            <a:r>
              <a:rPr dirty="0" smtClean="0" sz="1400" spc="0">
                <a:latin typeface="Andalus"/>
                <a:cs typeface="Andalus"/>
              </a:rPr>
              <a:t>ing</a:t>
            </a:r>
            <a:r>
              <a:rPr dirty="0" smtClean="0" sz="1400" spc="-3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nest</a:t>
            </a:r>
            <a:r>
              <a:rPr dirty="0" smtClean="0" sz="1400" spc="-15">
                <a:latin typeface="Andalus"/>
                <a:cs typeface="Andalus"/>
              </a:rPr>
              <a:t>e</a:t>
            </a:r>
            <a:r>
              <a:rPr dirty="0" smtClean="0" sz="1400" spc="0">
                <a:latin typeface="Andalus"/>
                <a:cs typeface="Andalus"/>
              </a:rPr>
              <a:t>d</a:t>
            </a:r>
            <a:r>
              <a:rPr dirty="0" smtClean="0" sz="1400" spc="-2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i</a:t>
            </a:r>
            <a:r>
              <a:rPr dirty="0" smtClean="0" sz="1400" spc="10">
                <a:latin typeface="Andalus"/>
                <a:cs typeface="Andalus"/>
              </a:rPr>
              <a:t>f</a:t>
            </a:r>
            <a:r>
              <a:rPr dirty="0" smtClean="0" sz="1400" spc="-5">
                <a:latin typeface="Andalus"/>
                <a:cs typeface="Andalus"/>
              </a:rPr>
              <a:t>-</a:t>
            </a:r>
            <a:r>
              <a:rPr dirty="0" smtClean="0" sz="1400" spc="-15">
                <a:latin typeface="Andalus"/>
                <a:cs typeface="Andalus"/>
              </a:rPr>
              <a:t>e</a:t>
            </a:r>
            <a:r>
              <a:rPr dirty="0" smtClean="0" sz="1400" spc="0">
                <a:latin typeface="Andalus"/>
                <a:cs typeface="Andalus"/>
              </a:rPr>
              <a:t>l</a:t>
            </a:r>
            <a:r>
              <a:rPr dirty="0" smtClean="0" sz="1400" spc="5">
                <a:latin typeface="Andalus"/>
                <a:cs typeface="Andalus"/>
              </a:rPr>
              <a:t>s</a:t>
            </a:r>
            <a:r>
              <a:rPr dirty="0" smtClean="0" sz="1400" spc="0">
                <a:latin typeface="Andalus"/>
                <a:cs typeface="Andalus"/>
              </a:rPr>
              <a:t>e</a:t>
            </a:r>
            <a:r>
              <a:rPr dirty="0" smtClean="0" sz="1400" spc="0">
                <a:latin typeface="Andalus"/>
                <a:cs typeface="Andalus"/>
              </a:rPr>
              <a:t> statem</a:t>
            </a:r>
            <a:r>
              <a:rPr dirty="0" smtClean="0" sz="1400" spc="-15">
                <a:latin typeface="Andalus"/>
                <a:cs typeface="Andalus"/>
              </a:rPr>
              <a:t>e</a:t>
            </a:r>
            <a:r>
              <a:rPr dirty="0" smtClean="0" sz="1400" spc="0">
                <a:latin typeface="Andalus"/>
                <a:cs typeface="Andalus"/>
              </a:rPr>
              <a:t>nts.</a:t>
            </a:r>
            <a:r>
              <a:rPr dirty="0" smtClean="0" sz="1400" spc="130">
                <a:latin typeface="Andalus"/>
                <a:cs typeface="Andalus"/>
              </a:rPr>
              <a:t> </a:t>
            </a:r>
            <a:r>
              <a:rPr dirty="0" smtClean="0" sz="1400" spc="-5">
                <a:latin typeface="Andalus"/>
                <a:cs typeface="Andalus"/>
              </a:rPr>
              <a:t>H</a:t>
            </a:r>
            <a:r>
              <a:rPr dirty="0" smtClean="0" sz="1400" spc="0">
                <a:latin typeface="Andalus"/>
                <a:cs typeface="Andalus"/>
              </a:rPr>
              <a:t>owe</a:t>
            </a:r>
            <a:r>
              <a:rPr dirty="0" smtClean="0" sz="1400" spc="-5">
                <a:latin typeface="Andalus"/>
                <a:cs typeface="Andalus"/>
              </a:rPr>
              <a:t>v</a:t>
            </a:r>
            <a:r>
              <a:rPr dirty="0" smtClean="0" sz="1400" spc="0">
                <a:latin typeface="Andalus"/>
                <a:cs typeface="Andalus"/>
              </a:rPr>
              <a:t>e</a:t>
            </a:r>
            <a:r>
              <a:rPr dirty="0" smtClean="0" sz="1400" spc="-10">
                <a:latin typeface="Andalus"/>
                <a:cs typeface="Andalus"/>
              </a:rPr>
              <a:t>r</a:t>
            </a:r>
            <a:r>
              <a:rPr dirty="0" smtClean="0" sz="1400" spc="0">
                <a:latin typeface="Andalus"/>
                <a:cs typeface="Andalus"/>
              </a:rPr>
              <a:t>,</a:t>
            </a:r>
            <a:r>
              <a:rPr dirty="0" smtClean="0" sz="1400" spc="125">
                <a:latin typeface="Andalus"/>
                <a:cs typeface="Andalus"/>
              </a:rPr>
              <a:t> </a:t>
            </a:r>
            <a:r>
              <a:rPr dirty="0" smtClean="0" sz="1400" spc="-10">
                <a:latin typeface="Andalus"/>
                <a:cs typeface="Andalus"/>
              </a:rPr>
              <a:t>M</a:t>
            </a:r>
            <a:r>
              <a:rPr dirty="0" smtClean="0" sz="1400" spc="0">
                <a:latin typeface="Andalus"/>
                <a:cs typeface="Andalus"/>
              </a:rPr>
              <a:t>AT</a:t>
            </a:r>
            <a:r>
              <a:rPr dirty="0" smtClean="0" sz="1400" spc="-10">
                <a:latin typeface="Andalus"/>
                <a:cs typeface="Andalus"/>
              </a:rPr>
              <a:t>L</a:t>
            </a:r>
            <a:r>
              <a:rPr dirty="0" smtClean="0" sz="1400" spc="0">
                <a:latin typeface="Andalus"/>
                <a:cs typeface="Andalus"/>
              </a:rPr>
              <a:t>AB</a:t>
            </a:r>
            <a:r>
              <a:rPr dirty="0" smtClean="0" sz="1400" spc="12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h</a:t>
            </a:r>
            <a:r>
              <a:rPr dirty="0" smtClean="0" sz="1400" spc="-10">
                <a:latin typeface="Andalus"/>
                <a:cs typeface="Andalus"/>
              </a:rPr>
              <a:t>a</a:t>
            </a:r>
            <a:r>
              <a:rPr dirty="0" smtClean="0" sz="1400" spc="0">
                <a:latin typeface="Andalus"/>
                <a:cs typeface="Andalus"/>
              </a:rPr>
              <a:t>s</a:t>
            </a:r>
            <a:r>
              <a:rPr dirty="0" smtClean="0" sz="1400" spc="140">
                <a:latin typeface="Andalus"/>
                <a:cs typeface="Andalus"/>
              </a:rPr>
              <a:t> </a:t>
            </a:r>
            <a:r>
              <a:rPr dirty="0" smtClean="0" sz="1400" spc="-10">
                <a:latin typeface="Andalus"/>
                <a:cs typeface="Andalus"/>
              </a:rPr>
              <a:t>a</a:t>
            </a:r>
            <a:r>
              <a:rPr dirty="0" smtClean="0" sz="1400" spc="0">
                <a:latin typeface="Andalus"/>
                <a:cs typeface="Andalus"/>
              </a:rPr>
              <a:t>no</a:t>
            </a:r>
            <a:r>
              <a:rPr dirty="0" smtClean="0" sz="1400" spc="-5">
                <a:latin typeface="Andalus"/>
                <a:cs typeface="Andalus"/>
              </a:rPr>
              <a:t>t</a:t>
            </a:r>
            <a:r>
              <a:rPr dirty="0" smtClean="0" sz="1400" spc="-10">
                <a:latin typeface="Andalus"/>
                <a:cs typeface="Andalus"/>
              </a:rPr>
              <a:t>h</a:t>
            </a:r>
            <a:r>
              <a:rPr dirty="0" smtClean="0" sz="1400" spc="0">
                <a:latin typeface="Andalus"/>
                <a:cs typeface="Andalus"/>
              </a:rPr>
              <a:t>er</a:t>
            </a:r>
            <a:r>
              <a:rPr dirty="0" smtClean="0" sz="1400" spc="13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method</a:t>
            </a:r>
            <a:r>
              <a:rPr dirty="0" smtClean="0" sz="1400" spc="12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of</a:t>
            </a:r>
            <a:r>
              <a:rPr dirty="0" smtClean="0" sz="1400" spc="14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ac</a:t>
            </a:r>
            <a:r>
              <a:rPr dirty="0" smtClean="0" sz="1400" spc="-10">
                <a:latin typeface="Andalus"/>
                <a:cs typeface="Andalus"/>
              </a:rPr>
              <a:t>c</a:t>
            </a:r>
            <a:r>
              <a:rPr dirty="0" smtClean="0" sz="1400" spc="0">
                <a:latin typeface="Andalus"/>
                <a:cs typeface="Andalus"/>
              </a:rPr>
              <a:t>o</a:t>
            </a:r>
            <a:r>
              <a:rPr dirty="0" smtClean="0" sz="1400" spc="-15">
                <a:latin typeface="Andalus"/>
                <a:cs typeface="Andalus"/>
              </a:rPr>
              <a:t>m</a:t>
            </a:r>
            <a:r>
              <a:rPr dirty="0" smtClean="0" sz="1400" spc="0">
                <a:latin typeface="Andalus"/>
                <a:cs typeface="Andalus"/>
              </a:rPr>
              <a:t>pli</a:t>
            </a:r>
            <a:r>
              <a:rPr dirty="0" smtClean="0" sz="1400" spc="-10">
                <a:latin typeface="Andalus"/>
                <a:cs typeface="Andalus"/>
              </a:rPr>
              <a:t>s</a:t>
            </a:r>
            <a:r>
              <a:rPr dirty="0" smtClean="0" sz="1400" spc="0">
                <a:latin typeface="Andalus"/>
                <a:cs typeface="Andalus"/>
              </a:rPr>
              <a:t>h</a:t>
            </a:r>
            <a:r>
              <a:rPr dirty="0" smtClean="0" sz="1400" spc="-10">
                <a:latin typeface="Andalus"/>
                <a:cs typeface="Andalus"/>
              </a:rPr>
              <a:t>i</a:t>
            </a:r>
            <a:r>
              <a:rPr dirty="0" smtClean="0" sz="1400" spc="0">
                <a:latin typeface="Andalus"/>
                <a:cs typeface="Andalus"/>
              </a:rPr>
              <a:t>ng</a:t>
            </a:r>
            <a:r>
              <a:rPr dirty="0" smtClean="0" sz="1400" spc="130">
                <a:latin typeface="Andalus"/>
                <a:cs typeface="Andalus"/>
              </a:rPr>
              <a:t> </a:t>
            </a:r>
            <a:r>
              <a:rPr dirty="0" smtClean="0" sz="1400" spc="-15">
                <a:latin typeface="Andalus"/>
                <a:cs typeface="Andalus"/>
              </a:rPr>
              <a:t>t</a:t>
            </a:r>
            <a:r>
              <a:rPr dirty="0" smtClean="0" sz="1400" spc="0">
                <a:latin typeface="Andalus"/>
                <a:cs typeface="Andalus"/>
              </a:rPr>
              <a:t>hi</a:t>
            </a:r>
            <a:r>
              <a:rPr dirty="0" smtClean="0" sz="1400" spc="-10">
                <a:latin typeface="Andalus"/>
                <a:cs typeface="Andalus"/>
              </a:rPr>
              <a:t>s</a:t>
            </a:r>
            <a:r>
              <a:rPr dirty="0" smtClean="0" sz="1400" spc="0">
                <a:latin typeface="Andalus"/>
                <a:cs typeface="Andalus"/>
              </a:rPr>
              <a:t>,</a:t>
            </a:r>
            <a:r>
              <a:rPr dirty="0" smtClean="0" sz="1400" spc="13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u</a:t>
            </a:r>
            <a:r>
              <a:rPr dirty="0" smtClean="0" sz="1400" spc="-10">
                <a:latin typeface="Andalus"/>
                <a:cs typeface="Andalus"/>
              </a:rPr>
              <a:t>s</a:t>
            </a:r>
            <a:r>
              <a:rPr dirty="0" smtClean="0" sz="1400" spc="0">
                <a:latin typeface="Andalus"/>
                <a:cs typeface="Andalus"/>
              </a:rPr>
              <a:t>ing</a:t>
            </a:r>
            <a:r>
              <a:rPr dirty="0" smtClean="0" sz="1400" spc="135">
                <a:latin typeface="Andalus"/>
                <a:cs typeface="Andalus"/>
              </a:rPr>
              <a:t> </a:t>
            </a:r>
            <a:r>
              <a:rPr dirty="0" smtClean="0" sz="1400" spc="-15">
                <a:latin typeface="Andalus"/>
                <a:cs typeface="Andalus"/>
              </a:rPr>
              <a:t>t</a:t>
            </a:r>
            <a:r>
              <a:rPr dirty="0" smtClean="0" sz="1400" spc="0">
                <a:latin typeface="Andalus"/>
                <a:cs typeface="Andalus"/>
              </a:rPr>
              <a:t>he</a:t>
            </a:r>
            <a:r>
              <a:rPr dirty="0" smtClean="0" sz="1400" spc="13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e</a:t>
            </a:r>
            <a:r>
              <a:rPr dirty="0" smtClean="0" sz="1400" spc="-15">
                <a:latin typeface="Andalus"/>
                <a:cs typeface="Andalus"/>
              </a:rPr>
              <a:t>l</a:t>
            </a:r>
            <a:r>
              <a:rPr dirty="0" smtClean="0" sz="1400" spc="0">
                <a:latin typeface="Andalus"/>
                <a:cs typeface="Andalus"/>
              </a:rPr>
              <a:t>s</a:t>
            </a:r>
            <a:r>
              <a:rPr dirty="0" smtClean="0" sz="1400" spc="-15">
                <a:latin typeface="Andalus"/>
                <a:cs typeface="Andalus"/>
              </a:rPr>
              <a:t>e</a:t>
            </a:r>
            <a:r>
              <a:rPr dirty="0" smtClean="0" sz="1400" spc="-10">
                <a:latin typeface="Andalus"/>
                <a:cs typeface="Andalus"/>
              </a:rPr>
              <a:t>i</a:t>
            </a:r>
            <a:r>
              <a:rPr dirty="0" smtClean="0" sz="1400" spc="0">
                <a:latin typeface="Andalus"/>
                <a:cs typeface="Andalus"/>
              </a:rPr>
              <a:t>f</a:t>
            </a:r>
            <a:endParaRPr sz="1400">
              <a:latin typeface="Andalus"/>
              <a:cs typeface="Andalus"/>
            </a:endParaRPr>
          </a:p>
          <a:p>
            <a:pPr algn="just" marL="12700" marR="17145">
              <a:lnSpc>
                <a:spcPct val="100000"/>
              </a:lnSpc>
              <a:spcBef>
                <a:spcPts val="305"/>
              </a:spcBef>
            </a:pPr>
            <a:r>
              <a:rPr dirty="0" smtClean="0" sz="1400" spc="-10">
                <a:latin typeface="Andalus"/>
                <a:cs typeface="Andalus"/>
              </a:rPr>
              <a:t>c</a:t>
            </a:r>
            <a:r>
              <a:rPr dirty="0" smtClean="0" sz="1400" spc="0">
                <a:latin typeface="Andalus"/>
                <a:cs typeface="Andalus"/>
              </a:rPr>
              <a:t>laus</a:t>
            </a:r>
            <a:r>
              <a:rPr dirty="0" smtClean="0" sz="1400" spc="-15">
                <a:latin typeface="Andalus"/>
                <a:cs typeface="Andalus"/>
              </a:rPr>
              <a:t>e</a:t>
            </a:r>
            <a:r>
              <a:rPr dirty="0" smtClean="0" sz="1400" spc="0">
                <a:latin typeface="Andalus"/>
                <a:cs typeface="Andalus"/>
              </a:rPr>
              <a:t>.</a:t>
            </a:r>
            <a:r>
              <a:rPr dirty="0" smtClean="0" sz="1400" spc="3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The</a:t>
            </a:r>
            <a:r>
              <a:rPr dirty="0" smtClean="0" sz="1400" spc="25">
                <a:latin typeface="Andalus"/>
                <a:cs typeface="Andalus"/>
              </a:rPr>
              <a:t> </a:t>
            </a:r>
            <a:r>
              <a:rPr dirty="0" smtClean="0" sz="1400" spc="-15">
                <a:latin typeface="Andalus"/>
                <a:cs typeface="Andalus"/>
              </a:rPr>
              <a:t>E</a:t>
            </a:r>
            <a:r>
              <a:rPr dirty="0" smtClean="0" sz="1400" spc="0">
                <a:latin typeface="Andalus"/>
                <a:cs typeface="Andalus"/>
              </a:rPr>
              <a:t>f</a:t>
            </a:r>
            <a:r>
              <a:rPr dirty="0" smtClean="0" sz="1400" spc="-10">
                <a:latin typeface="Andalus"/>
                <a:cs typeface="Andalus"/>
              </a:rPr>
              <a:t>f</a:t>
            </a:r>
            <a:r>
              <a:rPr dirty="0" smtClean="0" sz="1400" spc="0">
                <a:latin typeface="Andalus"/>
                <a:cs typeface="Andalus"/>
              </a:rPr>
              <a:t>icient</a:t>
            </a:r>
            <a:r>
              <a:rPr dirty="0" smtClean="0" sz="1400" spc="2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Me</a:t>
            </a:r>
            <a:r>
              <a:rPr dirty="0" smtClean="0" sz="1400" spc="-5">
                <a:latin typeface="Andalus"/>
                <a:cs typeface="Andalus"/>
              </a:rPr>
              <a:t>t</a:t>
            </a:r>
            <a:r>
              <a:rPr dirty="0" smtClean="0" sz="1400" spc="0">
                <a:latin typeface="Andalus"/>
                <a:cs typeface="Andalus"/>
              </a:rPr>
              <a:t>hod</a:t>
            </a:r>
            <a:r>
              <a:rPr dirty="0" smtClean="0" sz="1400" spc="35">
                <a:latin typeface="Andalus"/>
                <a:cs typeface="Andalus"/>
              </a:rPr>
              <a:t> </a:t>
            </a:r>
            <a:r>
              <a:rPr dirty="0" smtClean="0" sz="1400" spc="-5">
                <a:latin typeface="Andalus"/>
                <a:cs typeface="Andalus"/>
              </a:rPr>
              <a:t>t</a:t>
            </a:r>
            <a:r>
              <a:rPr dirty="0" smtClean="0" sz="1400" spc="0">
                <a:latin typeface="Andalus"/>
                <a:cs typeface="Andalus"/>
              </a:rPr>
              <a:t>o</a:t>
            </a:r>
            <a:r>
              <a:rPr dirty="0" smtClean="0" sz="1400" spc="25">
                <a:latin typeface="Andalus"/>
                <a:cs typeface="Andalus"/>
              </a:rPr>
              <a:t> </a:t>
            </a:r>
            <a:r>
              <a:rPr dirty="0" smtClean="0" sz="1400" spc="-10">
                <a:latin typeface="Andalus"/>
                <a:cs typeface="Andalus"/>
              </a:rPr>
              <a:t>c</a:t>
            </a:r>
            <a:r>
              <a:rPr dirty="0" smtClean="0" sz="1400" spc="0">
                <a:latin typeface="Andalus"/>
                <a:cs typeface="Andalus"/>
              </a:rPr>
              <a:t>ho</a:t>
            </a:r>
            <a:r>
              <a:rPr dirty="0" smtClean="0" sz="1400" spc="-10">
                <a:latin typeface="Andalus"/>
                <a:cs typeface="Andalus"/>
              </a:rPr>
              <a:t>o</a:t>
            </a:r>
            <a:r>
              <a:rPr dirty="0" smtClean="0" sz="1400" spc="0">
                <a:latin typeface="Andalus"/>
                <a:cs typeface="Andalus"/>
              </a:rPr>
              <a:t>se</a:t>
            </a:r>
            <a:r>
              <a:rPr dirty="0" smtClean="0" sz="1400" spc="3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fr</a:t>
            </a:r>
            <a:r>
              <a:rPr dirty="0" smtClean="0" sz="1400" spc="-20">
                <a:latin typeface="Andalus"/>
                <a:cs typeface="Andalus"/>
              </a:rPr>
              <a:t>o</a:t>
            </a:r>
            <a:r>
              <a:rPr dirty="0" smtClean="0" sz="1400" spc="0">
                <a:latin typeface="Andalus"/>
                <a:cs typeface="Andalus"/>
              </a:rPr>
              <a:t>m</a:t>
            </a:r>
            <a:r>
              <a:rPr dirty="0" smtClean="0" sz="1400" spc="40">
                <a:latin typeface="Andalus"/>
                <a:cs typeface="Andalus"/>
              </a:rPr>
              <a:t> </a:t>
            </a:r>
            <a:r>
              <a:rPr dirty="0" smtClean="0" sz="1400" spc="-10">
                <a:latin typeface="Andalus"/>
                <a:cs typeface="Andalus"/>
              </a:rPr>
              <a:t>a</a:t>
            </a:r>
            <a:r>
              <a:rPr dirty="0" smtClean="0" sz="1400" spc="0">
                <a:latin typeface="Andalus"/>
                <a:cs typeface="Andalus"/>
              </a:rPr>
              <a:t>mo</a:t>
            </a:r>
            <a:r>
              <a:rPr dirty="0" smtClean="0" sz="1400" spc="-10">
                <a:latin typeface="Andalus"/>
                <a:cs typeface="Andalus"/>
              </a:rPr>
              <a:t>n</a:t>
            </a:r>
            <a:r>
              <a:rPr dirty="0" smtClean="0" sz="1400" spc="0">
                <a:latin typeface="Andalus"/>
                <a:cs typeface="Andalus"/>
              </a:rPr>
              <a:t>g</a:t>
            </a:r>
            <a:r>
              <a:rPr dirty="0" smtClean="0" sz="1400" spc="3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mo</a:t>
            </a:r>
            <a:r>
              <a:rPr dirty="0" smtClean="0" sz="1400" spc="-10">
                <a:latin typeface="Andalus"/>
                <a:cs typeface="Andalus"/>
              </a:rPr>
              <a:t>r</a:t>
            </a:r>
            <a:r>
              <a:rPr dirty="0" smtClean="0" sz="1400" spc="0">
                <a:latin typeface="Andalus"/>
                <a:cs typeface="Andalus"/>
              </a:rPr>
              <a:t>e</a:t>
            </a:r>
            <a:r>
              <a:rPr dirty="0" smtClean="0" sz="1400" spc="35">
                <a:latin typeface="Andalus"/>
                <a:cs typeface="Andalus"/>
              </a:rPr>
              <a:t> </a:t>
            </a:r>
            <a:r>
              <a:rPr dirty="0" smtClean="0" sz="1400" spc="-15">
                <a:latin typeface="Andalus"/>
                <a:cs typeface="Andalus"/>
              </a:rPr>
              <a:t>t</a:t>
            </a:r>
            <a:r>
              <a:rPr dirty="0" smtClean="0" sz="1400" spc="0">
                <a:latin typeface="Andalus"/>
                <a:cs typeface="Andalus"/>
              </a:rPr>
              <a:t>h</a:t>
            </a:r>
            <a:r>
              <a:rPr dirty="0" smtClean="0" sz="1400" spc="-10">
                <a:latin typeface="Andalus"/>
                <a:cs typeface="Andalus"/>
              </a:rPr>
              <a:t>a</a:t>
            </a:r>
            <a:r>
              <a:rPr dirty="0" smtClean="0" sz="1400" spc="0">
                <a:latin typeface="Andalus"/>
                <a:cs typeface="Andalus"/>
              </a:rPr>
              <a:t>n</a:t>
            </a:r>
            <a:r>
              <a:rPr dirty="0" smtClean="0" sz="1400" spc="2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two</a:t>
            </a:r>
            <a:r>
              <a:rPr dirty="0" smtClean="0" sz="1400" spc="3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ac</a:t>
            </a:r>
            <a:r>
              <a:rPr dirty="0" smtClean="0" sz="1400" spc="-20">
                <a:latin typeface="Andalus"/>
                <a:cs typeface="Andalus"/>
              </a:rPr>
              <a:t>t</a:t>
            </a:r>
            <a:r>
              <a:rPr dirty="0" smtClean="0" sz="1400" spc="0">
                <a:latin typeface="Andalus"/>
                <a:cs typeface="Andalus"/>
              </a:rPr>
              <a:t>ion</a:t>
            </a:r>
            <a:r>
              <a:rPr dirty="0" smtClean="0" sz="1400" spc="-10">
                <a:latin typeface="Andalus"/>
                <a:cs typeface="Andalus"/>
              </a:rPr>
              <a:t>s</a:t>
            </a:r>
            <a:r>
              <a:rPr dirty="0" smtClean="0" sz="1400" spc="0">
                <a:latin typeface="Andalus"/>
                <a:cs typeface="Andalus"/>
              </a:rPr>
              <a:t>,</a:t>
            </a:r>
            <a:r>
              <a:rPr dirty="0" smtClean="0" sz="1400" spc="45">
                <a:latin typeface="Andalus"/>
                <a:cs typeface="Andalus"/>
              </a:rPr>
              <a:t> </a:t>
            </a:r>
            <a:r>
              <a:rPr dirty="0" smtClean="0" sz="1400" spc="-15">
                <a:latin typeface="Andalus"/>
                <a:cs typeface="Andalus"/>
              </a:rPr>
              <a:t>t</a:t>
            </a:r>
            <a:r>
              <a:rPr dirty="0" smtClean="0" sz="1400" spc="0">
                <a:latin typeface="Andalus"/>
                <a:cs typeface="Andalus"/>
              </a:rPr>
              <a:t>he</a:t>
            </a:r>
            <a:r>
              <a:rPr dirty="0" smtClean="0" sz="1400" spc="2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els</a:t>
            </a:r>
            <a:r>
              <a:rPr dirty="0" smtClean="0" sz="1400" spc="-10">
                <a:latin typeface="Andalus"/>
                <a:cs typeface="Andalus"/>
              </a:rPr>
              <a:t>e</a:t>
            </a:r>
            <a:r>
              <a:rPr dirty="0" smtClean="0" sz="1400" spc="-10">
                <a:latin typeface="Andalus"/>
                <a:cs typeface="Andalus"/>
              </a:rPr>
              <a:t>i</a:t>
            </a:r>
            <a:r>
              <a:rPr dirty="0" smtClean="0" sz="1400" spc="0">
                <a:latin typeface="Andalus"/>
                <a:cs typeface="Andalus"/>
              </a:rPr>
              <a:t>f</a:t>
            </a:r>
            <a:r>
              <a:rPr dirty="0" smtClean="0" sz="1400" spc="45">
                <a:latin typeface="Andalus"/>
                <a:cs typeface="Andalus"/>
              </a:rPr>
              <a:t> </a:t>
            </a:r>
            <a:r>
              <a:rPr dirty="0" smtClean="0" sz="1400" spc="-10">
                <a:latin typeface="Andalus"/>
                <a:cs typeface="Andalus"/>
              </a:rPr>
              <a:t>c</a:t>
            </a:r>
            <a:r>
              <a:rPr dirty="0" smtClean="0" sz="1400" spc="-10">
                <a:latin typeface="Andalus"/>
                <a:cs typeface="Andalus"/>
              </a:rPr>
              <a:t>l</a:t>
            </a:r>
            <a:r>
              <a:rPr dirty="0" smtClean="0" sz="1400" spc="0">
                <a:latin typeface="Andalus"/>
                <a:cs typeface="Andalus"/>
              </a:rPr>
              <a:t>a</a:t>
            </a:r>
            <a:r>
              <a:rPr dirty="0" smtClean="0" sz="1400" spc="-10">
                <a:latin typeface="Andalus"/>
                <a:cs typeface="Andalus"/>
              </a:rPr>
              <a:t>u</a:t>
            </a:r>
            <a:r>
              <a:rPr dirty="0" smtClean="0" sz="1400" spc="0">
                <a:latin typeface="Andalus"/>
                <a:cs typeface="Andalus"/>
              </a:rPr>
              <a:t>se</a:t>
            </a:r>
            <a:endParaRPr sz="1400">
              <a:latin typeface="Andalus"/>
              <a:cs typeface="Andalus"/>
            </a:endParaRPr>
          </a:p>
          <a:p>
            <a:pPr marL="12700" marR="17780">
              <a:lnSpc>
                <a:spcPts val="2140"/>
              </a:lnSpc>
              <a:spcBef>
                <a:spcPts val="145"/>
              </a:spcBef>
            </a:pPr>
            <a:r>
              <a:rPr dirty="0" smtClean="0" sz="1400">
                <a:latin typeface="Andalus"/>
                <a:cs typeface="Andalus"/>
              </a:rPr>
              <a:t>is</a:t>
            </a:r>
            <a:r>
              <a:rPr dirty="0" smtClean="0" sz="1400" spc="15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use</a:t>
            </a:r>
            <a:r>
              <a:rPr dirty="0" smtClean="0" sz="1400" spc="-15">
                <a:latin typeface="Andalus"/>
                <a:cs typeface="Andalus"/>
              </a:rPr>
              <a:t>d</a:t>
            </a:r>
            <a:r>
              <a:rPr dirty="0" smtClean="0" sz="1400" spc="0">
                <a:latin typeface="Andalus"/>
                <a:cs typeface="Andalus"/>
              </a:rPr>
              <a:t>.</a:t>
            </a:r>
            <a:r>
              <a:rPr dirty="0" smtClean="0" sz="1400" spc="16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For</a:t>
            </a:r>
            <a:r>
              <a:rPr dirty="0" smtClean="0" sz="1400" spc="160">
                <a:latin typeface="Andalus"/>
                <a:cs typeface="Andalus"/>
              </a:rPr>
              <a:t> </a:t>
            </a:r>
            <a:r>
              <a:rPr dirty="0" smtClean="0" sz="1400" spc="-15">
                <a:latin typeface="Andalus"/>
                <a:cs typeface="Andalus"/>
              </a:rPr>
              <a:t>e</a:t>
            </a:r>
            <a:r>
              <a:rPr dirty="0" smtClean="0" sz="1400" spc="0">
                <a:latin typeface="Andalus"/>
                <a:cs typeface="Andalus"/>
              </a:rPr>
              <a:t>xam</a:t>
            </a:r>
            <a:r>
              <a:rPr dirty="0" smtClean="0" sz="1400" spc="-15">
                <a:latin typeface="Andalus"/>
                <a:cs typeface="Andalus"/>
              </a:rPr>
              <a:t>p</a:t>
            </a:r>
            <a:r>
              <a:rPr dirty="0" smtClean="0" sz="1400" spc="0">
                <a:latin typeface="Andalus"/>
                <a:cs typeface="Andalus"/>
              </a:rPr>
              <a:t>le,</a:t>
            </a:r>
            <a:r>
              <a:rPr dirty="0" smtClean="0" sz="1400" spc="15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if</a:t>
            </a:r>
            <a:r>
              <a:rPr dirty="0" smtClean="0" sz="1400" spc="15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there</a:t>
            </a:r>
            <a:r>
              <a:rPr dirty="0" smtClean="0" sz="1400" spc="14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are</a:t>
            </a:r>
            <a:r>
              <a:rPr dirty="0" smtClean="0" sz="1400" spc="14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n</a:t>
            </a:r>
            <a:r>
              <a:rPr dirty="0" smtClean="0" sz="1400" spc="160">
                <a:latin typeface="Andalus"/>
                <a:cs typeface="Andalus"/>
              </a:rPr>
              <a:t> </a:t>
            </a:r>
            <a:r>
              <a:rPr dirty="0" smtClean="0" sz="1400" spc="-10">
                <a:latin typeface="Andalus"/>
                <a:cs typeface="Andalus"/>
              </a:rPr>
              <a:t>c</a:t>
            </a:r>
            <a:r>
              <a:rPr dirty="0" smtClean="0" sz="1400" spc="0">
                <a:latin typeface="Andalus"/>
                <a:cs typeface="Andalus"/>
              </a:rPr>
              <a:t>h</a:t>
            </a:r>
            <a:r>
              <a:rPr dirty="0" smtClean="0" sz="1400" spc="-15">
                <a:latin typeface="Andalus"/>
                <a:cs typeface="Andalus"/>
              </a:rPr>
              <a:t>o</a:t>
            </a:r>
            <a:r>
              <a:rPr dirty="0" smtClean="0" sz="1400" spc="0">
                <a:latin typeface="Andalus"/>
                <a:cs typeface="Andalus"/>
              </a:rPr>
              <a:t>ic</a:t>
            </a:r>
            <a:r>
              <a:rPr dirty="0" smtClean="0" sz="1400" spc="-5">
                <a:latin typeface="Andalus"/>
                <a:cs typeface="Andalus"/>
              </a:rPr>
              <a:t>e</a:t>
            </a:r>
            <a:r>
              <a:rPr dirty="0" smtClean="0" sz="1400" spc="0">
                <a:latin typeface="Andalus"/>
                <a:cs typeface="Andalus"/>
              </a:rPr>
              <a:t>s</a:t>
            </a:r>
            <a:r>
              <a:rPr dirty="0" smtClean="0" sz="1400" spc="16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(</a:t>
            </a:r>
            <a:r>
              <a:rPr dirty="0" smtClean="0" sz="1400" spc="-15">
                <a:latin typeface="Andalus"/>
                <a:cs typeface="Andalus"/>
              </a:rPr>
              <a:t>w</a:t>
            </a:r>
            <a:r>
              <a:rPr dirty="0" smtClean="0" sz="1400" spc="0">
                <a:latin typeface="Andalus"/>
                <a:cs typeface="Andalus"/>
              </a:rPr>
              <a:t>he</a:t>
            </a:r>
            <a:r>
              <a:rPr dirty="0" smtClean="0" sz="1400" spc="-10">
                <a:latin typeface="Andalus"/>
                <a:cs typeface="Andalus"/>
              </a:rPr>
              <a:t>r</a:t>
            </a:r>
            <a:r>
              <a:rPr dirty="0" smtClean="0" sz="1400" spc="0">
                <a:latin typeface="Andalus"/>
                <a:cs typeface="Andalus"/>
              </a:rPr>
              <a:t>e</a:t>
            </a:r>
            <a:r>
              <a:rPr dirty="0" smtClean="0" sz="1400" spc="15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n</a:t>
            </a:r>
            <a:r>
              <a:rPr dirty="0" smtClean="0" sz="1400" spc="15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&gt;</a:t>
            </a:r>
            <a:r>
              <a:rPr dirty="0" smtClean="0" sz="1400" spc="14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3</a:t>
            </a:r>
            <a:r>
              <a:rPr dirty="0" smtClean="0" sz="1400" spc="15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in</a:t>
            </a:r>
            <a:r>
              <a:rPr dirty="0" smtClean="0" sz="1400" spc="155">
                <a:latin typeface="Andalus"/>
                <a:cs typeface="Andalus"/>
              </a:rPr>
              <a:t> </a:t>
            </a:r>
            <a:r>
              <a:rPr dirty="0" smtClean="0" sz="1400" spc="-15">
                <a:latin typeface="Andalus"/>
                <a:cs typeface="Andalus"/>
              </a:rPr>
              <a:t>t</a:t>
            </a:r>
            <a:r>
              <a:rPr dirty="0" smtClean="0" sz="1400" spc="0">
                <a:latin typeface="Andalus"/>
                <a:cs typeface="Andalus"/>
              </a:rPr>
              <a:t>his</a:t>
            </a:r>
            <a:r>
              <a:rPr dirty="0" smtClean="0" sz="1400" spc="15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ex</a:t>
            </a:r>
            <a:r>
              <a:rPr dirty="0" smtClean="0" sz="1400" spc="-15">
                <a:latin typeface="Andalus"/>
                <a:cs typeface="Andalus"/>
              </a:rPr>
              <a:t>a</a:t>
            </a:r>
            <a:r>
              <a:rPr dirty="0" smtClean="0" sz="1400" spc="0">
                <a:latin typeface="Andalus"/>
                <a:cs typeface="Andalus"/>
              </a:rPr>
              <a:t>mple),</a:t>
            </a:r>
            <a:r>
              <a:rPr dirty="0" smtClean="0" sz="1400" spc="15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the</a:t>
            </a:r>
            <a:r>
              <a:rPr dirty="0" smtClean="0" sz="1400" spc="15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fo</a:t>
            </a:r>
            <a:r>
              <a:rPr dirty="0" smtClean="0" sz="1400" spc="-15">
                <a:latin typeface="Andalus"/>
                <a:cs typeface="Andalus"/>
              </a:rPr>
              <a:t>l</a:t>
            </a:r>
            <a:r>
              <a:rPr dirty="0" smtClean="0" sz="1400" spc="0">
                <a:latin typeface="Andalus"/>
                <a:cs typeface="Andalus"/>
              </a:rPr>
              <a:t>low</a:t>
            </a:r>
            <a:r>
              <a:rPr dirty="0" smtClean="0" sz="1400" spc="-10">
                <a:latin typeface="Andalus"/>
                <a:cs typeface="Andalus"/>
              </a:rPr>
              <a:t>i</a:t>
            </a:r>
            <a:r>
              <a:rPr dirty="0" smtClean="0" sz="1400" spc="-10">
                <a:latin typeface="Andalus"/>
                <a:cs typeface="Andalus"/>
              </a:rPr>
              <a:t>n</a:t>
            </a:r>
            <a:r>
              <a:rPr dirty="0" smtClean="0" sz="1400" spc="0">
                <a:latin typeface="Andalus"/>
                <a:cs typeface="Andalus"/>
              </a:rPr>
              <a:t>g</a:t>
            </a:r>
            <a:r>
              <a:rPr dirty="0" smtClean="0" sz="1400" spc="0">
                <a:latin typeface="Andalus"/>
                <a:cs typeface="Andalus"/>
              </a:rPr>
              <a:t> gene</a:t>
            </a:r>
            <a:r>
              <a:rPr dirty="0" smtClean="0" sz="1400" spc="-5">
                <a:latin typeface="Andalus"/>
                <a:cs typeface="Andalus"/>
              </a:rPr>
              <a:t>r</a:t>
            </a:r>
            <a:r>
              <a:rPr dirty="0" smtClean="0" sz="1400" spc="-10">
                <a:latin typeface="Andalus"/>
                <a:cs typeface="Andalus"/>
              </a:rPr>
              <a:t>a</a:t>
            </a:r>
            <a:r>
              <a:rPr dirty="0" smtClean="0" sz="1400" spc="0">
                <a:latin typeface="Andalus"/>
                <a:cs typeface="Andalus"/>
              </a:rPr>
              <a:t>l fo</a:t>
            </a:r>
            <a:r>
              <a:rPr dirty="0" smtClean="0" sz="1400" spc="-10">
                <a:latin typeface="Andalus"/>
                <a:cs typeface="Andalus"/>
              </a:rPr>
              <a:t>r</a:t>
            </a:r>
            <a:r>
              <a:rPr dirty="0" smtClean="0" sz="1400" spc="0">
                <a:latin typeface="Andalus"/>
                <a:cs typeface="Andalus"/>
              </a:rPr>
              <a:t>m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wo</a:t>
            </a:r>
            <a:r>
              <a:rPr dirty="0" smtClean="0" sz="1400" spc="-10">
                <a:latin typeface="Andalus"/>
                <a:cs typeface="Andalus"/>
              </a:rPr>
              <a:t>u</a:t>
            </a:r>
            <a:r>
              <a:rPr dirty="0" smtClean="0" sz="1400" spc="0">
                <a:latin typeface="Andalus"/>
                <a:cs typeface="Andalus"/>
              </a:rPr>
              <a:t>ld be</a:t>
            </a:r>
            <a:r>
              <a:rPr dirty="0" smtClean="0" sz="1400" spc="-1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used:</a:t>
            </a:r>
            <a:endParaRPr sz="1400">
              <a:latin typeface="Andalus"/>
              <a:cs typeface="Andalus"/>
            </a:endParaRPr>
          </a:p>
          <a:p>
            <a:pPr algn="ctr" marR="635">
              <a:lnSpc>
                <a:spcPct val="100000"/>
              </a:lnSpc>
              <a:spcBef>
                <a:spcPts val="305"/>
              </a:spcBef>
            </a:pPr>
            <a:r>
              <a:rPr dirty="0" smtClean="0" sz="1400">
                <a:latin typeface="Andalus"/>
                <a:cs typeface="Andalus"/>
              </a:rPr>
              <a:t>If</a:t>
            </a:r>
            <a:r>
              <a:rPr dirty="0" smtClean="0" sz="1400" spc="5">
                <a:latin typeface="Andalus"/>
                <a:cs typeface="Andalus"/>
              </a:rPr>
              <a:t> </a:t>
            </a:r>
            <a:r>
              <a:rPr dirty="0" smtClean="0" sz="1400" spc="-10">
                <a:latin typeface="Andalus"/>
                <a:cs typeface="Andalus"/>
              </a:rPr>
              <a:t>c</a:t>
            </a:r>
            <a:r>
              <a:rPr dirty="0" smtClean="0" sz="1400" spc="0">
                <a:latin typeface="Andalus"/>
                <a:cs typeface="Andalus"/>
              </a:rPr>
              <a:t>onditi</a:t>
            </a:r>
            <a:r>
              <a:rPr dirty="0" smtClean="0" sz="1400" spc="-15">
                <a:latin typeface="Andalus"/>
                <a:cs typeface="Andalus"/>
              </a:rPr>
              <a:t>o</a:t>
            </a:r>
            <a:r>
              <a:rPr dirty="0" smtClean="0" sz="1400" spc="0">
                <a:latin typeface="Andalus"/>
                <a:cs typeface="Andalus"/>
              </a:rPr>
              <a:t>n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1</a:t>
            </a:r>
            <a:endParaRPr sz="1400">
              <a:latin typeface="Andalus"/>
              <a:cs typeface="Andalus"/>
            </a:endParaRPr>
          </a:p>
          <a:p>
            <a:pPr algn="ctr" marR="635">
              <a:lnSpc>
                <a:spcPct val="100000"/>
              </a:lnSpc>
              <a:spcBef>
                <a:spcPts val="455"/>
              </a:spcBef>
            </a:pPr>
            <a:r>
              <a:rPr dirty="0" smtClean="0" sz="1400">
                <a:latin typeface="Andalus"/>
                <a:cs typeface="Andalus"/>
              </a:rPr>
              <a:t>statement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1</a:t>
            </a:r>
            <a:endParaRPr sz="1400">
              <a:latin typeface="Andalus"/>
              <a:cs typeface="Andalus"/>
            </a:endParaRPr>
          </a:p>
          <a:p>
            <a:pPr algn="ctr" marR="2540">
              <a:lnSpc>
                <a:spcPct val="100000"/>
              </a:lnSpc>
              <a:spcBef>
                <a:spcPts val="455"/>
              </a:spcBef>
            </a:pPr>
            <a:r>
              <a:rPr dirty="0" smtClean="0" sz="1400">
                <a:latin typeface="Andalus"/>
                <a:cs typeface="Andalus"/>
              </a:rPr>
              <a:t>el</a:t>
            </a:r>
            <a:r>
              <a:rPr dirty="0" smtClean="0" sz="1400" spc="5">
                <a:latin typeface="Andalus"/>
                <a:cs typeface="Andalus"/>
              </a:rPr>
              <a:t>s</a:t>
            </a:r>
            <a:r>
              <a:rPr dirty="0" smtClean="0" sz="1400" spc="0">
                <a:latin typeface="Andalus"/>
                <a:cs typeface="Andalus"/>
              </a:rPr>
              <a:t>eif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-10">
                <a:latin typeface="Andalus"/>
                <a:cs typeface="Andalus"/>
              </a:rPr>
              <a:t>c</a:t>
            </a:r>
            <a:r>
              <a:rPr dirty="0" smtClean="0" sz="1400" spc="0">
                <a:latin typeface="Andalus"/>
                <a:cs typeface="Andalus"/>
              </a:rPr>
              <a:t>ondi</a:t>
            </a:r>
            <a:r>
              <a:rPr dirty="0" smtClean="0" sz="1400" spc="-15">
                <a:latin typeface="Andalus"/>
                <a:cs typeface="Andalus"/>
              </a:rPr>
              <a:t>t</a:t>
            </a:r>
            <a:r>
              <a:rPr dirty="0" smtClean="0" sz="1400" spc="0">
                <a:latin typeface="Andalus"/>
                <a:cs typeface="Andalus"/>
              </a:rPr>
              <a:t>ion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2</a:t>
            </a:r>
            <a:endParaRPr sz="1400">
              <a:latin typeface="Andalus"/>
              <a:cs typeface="Andalus"/>
            </a:endParaRPr>
          </a:p>
          <a:p>
            <a:pPr algn="ctr" marL="2718435" marR="2720975" indent="1905">
              <a:lnSpc>
                <a:spcPct val="127099"/>
              </a:lnSpc>
            </a:pPr>
            <a:r>
              <a:rPr dirty="0" smtClean="0" sz="1400">
                <a:latin typeface="Andalus"/>
                <a:cs typeface="Andalus"/>
              </a:rPr>
              <a:t>statement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2</a:t>
            </a:r>
            <a:r>
              <a:rPr dirty="0" smtClean="0" sz="1400" spc="0">
                <a:latin typeface="Andalus"/>
                <a:cs typeface="Andalus"/>
              </a:rPr>
              <a:t> elseif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-10">
                <a:latin typeface="Andalus"/>
                <a:cs typeface="Andalus"/>
              </a:rPr>
              <a:t>c</a:t>
            </a:r>
            <a:r>
              <a:rPr dirty="0" smtClean="0" sz="1400" spc="0">
                <a:latin typeface="Andalus"/>
                <a:cs typeface="Andalus"/>
              </a:rPr>
              <a:t>ondi</a:t>
            </a:r>
            <a:r>
              <a:rPr dirty="0" smtClean="0" sz="1400" spc="-15">
                <a:latin typeface="Andalus"/>
                <a:cs typeface="Andalus"/>
              </a:rPr>
              <a:t>t</a:t>
            </a:r>
            <a:r>
              <a:rPr dirty="0" smtClean="0" sz="1400" spc="0">
                <a:latin typeface="Andalus"/>
                <a:cs typeface="Andalus"/>
              </a:rPr>
              <a:t>ion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n</a:t>
            </a:r>
            <a:r>
              <a:rPr dirty="0" smtClean="0" sz="1400" spc="0">
                <a:latin typeface="Andalus"/>
                <a:cs typeface="Andalus"/>
              </a:rPr>
              <a:t> statement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n</a:t>
            </a:r>
            <a:endParaRPr sz="1400">
              <a:latin typeface="Andalus"/>
              <a:cs typeface="Andalus"/>
            </a:endParaRPr>
          </a:p>
          <a:p>
            <a:pPr algn="ctr" marR="1905">
              <a:lnSpc>
                <a:spcPct val="100000"/>
              </a:lnSpc>
              <a:spcBef>
                <a:spcPts val="455"/>
              </a:spcBef>
            </a:pPr>
            <a:r>
              <a:rPr dirty="0" smtClean="0" sz="1400">
                <a:latin typeface="Andalus"/>
                <a:cs typeface="Andalus"/>
              </a:rPr>
              <a:t>end</a:t>
            </a:r>
            <a:endParaRPr sz="1400">
              <a:latin typeface="Andalus"/>
              <a:cs typeface="Andalus"/>
            </a:endParaRPr>
          </a:p>
          <a:p>
            <a:pPr marL="12700" marR="18415">
              <a:lnSpc>
                <a:spcPts val="2140"/>
              </a:lnSpc>
              <a:spcBef>
                <a:spcPts val="145"/>
              </a:spcBef>
            </a:pPr>
            <a:r>
              <a:rPr dirty="0" smtClean="0" sz="1400">
                <a:latin typeface="Andalus"/>
                <a:cs typeface="Andalus"/>
              </a:rPr>
              <a:t>Example</a:t>
            </a:r>
            <a:r>
              <a:rPr dirty="0" smtClean="0" sz="1400" spc="5">
                <a:latin typeface="Andalus"/>
                <a:cs typeface="Andalus"/>
              </a:rPr>
              <a:t>:</a:t>
            </a:r>
            <a:r>
              <a:rPr dirty="0" smtClean="0" sz="1400" spc="0">
                <a:latin typeface="Andalus"/>
                <a:cs typeface="Andalus"/>
              </a:rPr>
              <a:t>-</a:t>
            </a:r>
            <a:r>
              <a:rPr dirty="0" smtClean="0" sz="1400" spc="-1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write</a:t>
            </a:r>
            <a:r>
              <a:rPr dirty="0" smtClean="0" sz="1400" spc="-1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p</a:t>
            </a:r>
            <a:r>
              <a:rPr dirty="0" smtClean="0" sz="1400" spc="-10">
                <a:latin typeface="Andalus"/>
                <a:cs typeface="Andalus"/>
              </a:rPr>
              <a:t>r</a:t>
            </a:r>
            <a:r>
              <a:rPr dirty="0" smtClean="0" sz="1400" spc="0">
                <a:latin typeface="Andalus"/>
                <a:cs typeface="Andalus"/>
              </a:rPr>
              <a:t>o</a:t>
            </a:r>
            <a:r>
              <a:rPr dirty="0" smtClean="0" sz="1400" spc="-10">
                <a:latin typeface="Andalus"/>
                <a:cs typeface="Andalus"/>
              </a:rPr>
              <a:t>g</a:t>
            </a:r>
            <a:r>
              <a:rPr dirty="0" smtClean="0" sz="1400" spc="0">
                <a:latin typeface="Andalus"/>
                <a:cs typeface="Andalus"/>
              </a:rPr>
              <a:t>ram</a:t>
            </a:r>
            <a:r>
              <a:rPr dirty="0" smtClean="0" sz="1400" spc="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to</a:t>
            </a:r>
            <a:r>
              <a:rPr dirty="0" smtClean="0" sz="1400" spc="5">
                <a:latin typeface="Andalus"/>
                <a:cs typeface="Andalus"/>
              </a:rPr>
              <a:t> </a:t>
            </a:r>
            <a:r>
              <a:rPr dirty="0" smtClean="0" sz="1400" spc="-10">
                <a:latin typeface="Andalus"/>
                <a:cs typeface="Andalus"/>
              </a:rPr>
              <a:t>i</a:t>
            </a:r>
            <a:r>
              <a:rPr dirty="0" smtClean="0" sz="1400" spc="0">
                <a:latin typeface="Andalus"/>
                <a:cs typeface="Andalus"/>
              </a:rPr>
              <a:t>mplem</a:t>
            </a:r>
            <a:r>
              <a:rPr dirty="0" smtClean="0" sz="1400" spc="-15">
                <a:latin typeface="Andalus"/>
                <a:cs typeface="Andalus"/>
              </a:rPr>
              <a:t>e</a:t>
            </a:r>
            <a:r>
              <a:rPr dirty="0" smtClean="0" sz="1400" spc="0">
                <a:latin typeface="Andalus"/>
                <a:cs typeface="Andalus"/>
              </a:rPr>
              <a:t>nti</a:t>
            </a:r>
            <a:r>
              <a:rPr dirty="0" smtClean="0" sz="1400" spc="-10">
                <a:latin typeface="Andalus"/>
                <a:cs typeface="Andalus"/>
              </a:rPr>
              <a:t>n</a:t>
            </a:r>
            <a:r>
              <a:rPr dirty="0" smtClean="0" sz="1400" spc="0">
                <a:latin typeface="Andalus"/>
                <a:cs typeface="Andalus"/>
              </a:rPr>
              <a:t>g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the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follo</a:t>
            </a:r>
            <a:r>
              <a:rPr dirty="0" smtClean="0" sz="1400" spc="-10">
                <a:latin typeface="Andalus"/>
                <a:cs typeface="Andalus"/>
              </a:rPr>
              <a:t>w</a:t>
            </a:r>
            <a:r>
              <a:rPr dirty="0" smtClean="0" sz="1400" spc="0">
                <a:latin typeface="Andalus"/>
                <a:cs typeface="Andalus"/>
              </a:rPr>
              <a:t>ing</a:t>
            </a:r>
            <a:r>
              <a:rPr dirty="0" smtClean="0" sz="1400" spc="5">
                <a:latin typeface="Andalus"/>
                <a:cs typeface="Andalus"/>
              </a:rPr>
              <a:t> </a:t>
            </a:r>
            <a:r>
              <a:rPr dirty="0" smtClean="0" sz="1400" spc="-10">
                <a:latin typeface="Andalus"/>
                <a:cs typeface="Andalus"/>
              </a:rPr>
              <a:t>c</a:t>
            </a:r>
            <a:r>
              <a:rPr dirty="0" smtClean="0" sz="1400" spc="0">
                <a:latin typeface="Andalus"/>
                <a:cs typeface="Andalus"/>
              </a:rPr>
              <a:t>on</a:t>
            </a:r>
            <a:r>
              <a:rPr dirty="0" smtClean="0" sz="1400" spc="-15">
                <a:latin typeface="Andalus"/>
                <a:cs typeface="Andalus"/>
              </a:rPr>
              <a:t>t</a:t>
            </a:r>
            <a:r>
              <a:rPr dirty="0" smtClean="0" sz="1400" spc="0">
                <a:latin typeface="Andalus"/>
                <a:cs typeface="Andalus"/>
              </a:rPr>
              <a:t>inuous</a:t>
            </a:r>
            <a:r>
              <a:rPr dirty="0" smtClean="0" sz="1400" spc="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ma</a:t>
            </a:r>
            <a:r>
              <a:rPr dirty="0" smtClean="0" sz="1400" spc="-10">
                <a:latin typeface="Andalus"/>
                <a:cs typeface="Andalus"/>
              </a:rPr>
              <a:t>t</a:t>
            </a:r>
            <a:r>
              <a:rPr dirty="0" smtClean="0" sz="1400" spc="0">
                <a:latin typeface="Andalus"/>
                <a:cs typeface="Andalus"/>
              </a:rPr>
              <a:t>hematic</a:t>
            </a:r>
            <a:r>
              <a:rPr dirty="0" smtClean="0" sz="1400" spc="-15">
                <a:latin typeface="Andalus"/>
                <a:cs typeface="Andalus"/>
              </a:rPr>
              <a:t>a</a:t>
            </a:r>
            <a:r>
              <a:rPr dirty="0" smtClean="0" sz="1400" spc="0">
                <a:latin typeface="Andalus"/>
                <a:cs typeface="Andalus"/>
              </a:rPr>
              <a:t>l </a:t>
            </a:r>
            <a:r>
              <a:rPr dirty="0" smtClean="0" sz="1400" spc="-10">
                <a:latin typeface="Andalus"/>
                <a:cs typeface="Andalus"/>
              </a:rPr>
              <a:t>f</a:t>
            </a:r>
            <a:r>
              <a:rPr dirty="0" smtClean="0" sz="1400" spc="0">
                <a:latin typeface="Andalus"/>
                <a:cs typeface="Andalus"/>
              </a:rPr>
              <a:t>un</a:t>
            </a:r>
            <a:r>
              <a:rPr dirty="0" smtClean="0" sz="1400" spc="-10">
                <a:latin typeface="Andalus"/>
                <a:cs typeface="Andalus"/>
              </a:rPr>
              <a:t>c</a:t>
            </a:r>
            <a:r>
              <a:rPr dirty="0" smtClean="0" sz="1400" spc="0">
                <a:latin typeface="Andalus"/>
                <a:cs typeface="Andalus"/>
              </a:rPr>
              <a:t>tion</a:t>
            </a:r>
            <a:r>
              <a:rPr dirty="0" smtClean="0" sz="1400" spc="0">
                <a:latin typeface="Andalus"/>
                <a:cs typeface="Andalus"/>
              </a:rPr>
              <a:t> y</a:t>
            </a:r>
            <a:r>
              <a:rPr dirty="0" smtClean="0" sz="1400" spc="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=</a:t>
            </a:r>
            <a:r>
              <a:rPr dirty="0" smtClean="0" sz="1400" spc="-1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f(x</a:t>
            </a:r>
            <a:r>
              <a:rPr dirty="0" smtClean="0" sz="1400" spc="-10">
                <a:latin typeface="Andalus"/>
                <a:cs typeface="Andalus"/>
              </a:rPr>
              <a:t>)</a:t>
            </a:r>
            <a:r>
              <a:rPr dirty="0" smtClean="0" sz="1400" spc="0">
                <a:latin typeface="Andalus"/>
                <a:cs typeface="Andalus"/>
              </a:rPr>
              <a:t>:</a:t>
            </a:r>
            <a:endParaRPr sz="1400">
              <a:latin typeface="Andalus"/>
              <a:cs typeface="Andalus"/>
            </a:endParaRPr>
          </a:p>
          <a:p>
            <a:pPr algn="just" marL="12700" marR="5556885">
              <a:lnSpc>
                <a:spcPct val="100000"/>
              </a:lnSpc>
              <a:spcBef>
                <a:spcPts val="390"/>
              </a:spcBef>
            </a:pPr>
            <a:r>
              <a:rPr dirty="0" smtClean="0" sz="1400">
                <a:latin typeface="Andalus"/>
                <a:cs typeface="Andalus"/>
              </a:rPr>
              <a:t>y</a:t>
            </a:r>
            <a:r>
              <a:rPr dirty="0" smtClean="0" sz="1400" spc="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=</a:t>
            </a:r>
            <a:r>
              <a:rPr dirty="0" smtClean="0" sz="1400" spc="-1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1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for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x</a:t>
            </a:r>
            <a:r>
              <a:rPr dirty="0" smtClean="0" sz="1400" spc="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&lt; </a:t>
            </a:r>
            <a:r>
              <a:rPr dirty="0" smtClean="0" sz="1400" spc="-15" b="1">
                <a:latin typeface="Sakkal Majalla"/>
                <a:cs typeface="Sakkal Majalla"/>
              </a:rPr>
              <a:t>−</a:t>
            </a:r>
            <a:r>
              <a:rPr dirty="0" smtClean="0" sz="1400" spc="0">
                <a:latin typeface="Andalus"/>
                <a:cs typeface="Andalus"/>
              </a:rPr>
              <a:t>1</a:t>
            </a:r>
            <a:endParaRPr sz="1400">
              <a:latin typeface="Andalus"/>
              <a:cs typeface="Andalus"/>
            </a:endParaRPr>
          </a:p>
          <a:p>
            <a:pPr marL="12700" marR="5274945">
              <a:lnSpc>
                <a:spcPct val="130700"/>
              </a:lnSpc>
              <a:spcBef>
                <a:spcPts val="60"/>
              </a:spcBef>
            </a:pPr>
            <a:r>
              <a:rPr dirty="0" smtClean="0" sz="1400">
                <a:latin typeface="Andalus"/>
                <a:cs typeface="Andalus"/>
              </a:rPr>
              <a:t>y</a:t>
            </a:r>
            <a:r>
              <a:rPr dirty="0" smtClean="0" sz="1400" spc="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= </a:t>
            </a:r>
            <a:r>
              <a:rPr dirty="0" smtClean="0" sz="1400" spc="-15">
                <a:latin typeface="Andalus"/>
                <a:cs typeface="Andalus"/>
              </a:rPr>
              <a:t>x</a:t>
            </a:r>
            <a:r>
              <a:rPr dirty="0" smtClean="0" sz="1400" spc="0">
                <a:latin typeface="Andalus"/>
                <a:cs typeface="Andalus"/>
              </a:rPr>
              <a:t>2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for</a:t>
            </a:r>
            <a:r>
              <a:rPr dirty="0" smtClean="0" sz="1400" spc="5">
                <a:latin typeface="Andalus"/>
                <a:cs typeface="Andalus"/>
              </a:rPr>
              <a:t> </a:t>
            </a:r>
            <a:r>
              <a:rPr dirty="0" smtClean="0" sz="1400" spc="-15" b="1">
                <a:latin typeface="Sakkal Majalla"/>
                <a:cs typeface="Sakkal Majalla"/>
              </a:rPr>
              <a:t>−</a:t>
            </a:r>
            <a:r>
              <a:rPr dirty="0" smtClean="0" sz="1400" spc="0">
                <a:latin typeface="Andalus"/>
                <a:cs typeface="Andalus"/>
              </a:rPr>
              <a:t>1</a:t>
            </a:r>
            <a:r>
              <a:rPr dirty="0" smtClean="0" sz="1400" spc="10">
                <a:latin typeface="Andalus"/>
                <a:cs typeface="Andalus"/>
              </a:rPr>
              <a:t> </a:t>
            </a:r>
            <a:r>
              <a:rPr dirty="0" smtClean="0" sz="1400" spc="0" b="1">
                <a:latin typeface="Sakkal Majalla"/>
                <a:cs typeface="Sakkal Majalla"/>
              </a:rPr>
              <a:t>≤ </a:t>
            </a:r>
            <a:r>
              <a:rPr dirty="0" smtClean="0" sz="1400" spc="-90" b="1">
                <a:latin typeface="Sakkal Majalla"/>
                <a:cs typeface="Sakkal Majalla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x</a:t>
            </a:r>
            <a:r>
              <a:rPr dirty="0" smtClean="0" sz="1400" spc="5">
                <a:latin typeface="Andalus"/>
                <a:cs typeface="Andalus"/>
              </a:rPr>
              <a:t> </a:t>
            </a:r>
            <a:r>
              <a:rPr dirty="0" smtClean="0" sz="1400" spc="0" b="1">
                <a:latin typeface="Sakkal Majalla"/>
                <a:cs typeface="Sakkal Majalla"/>
              </a:rPr>
              <a:t>≤ </a:t>
            </a:r>
            <a:r>
              <a:rPr dirty="0" smtClean="0" sz="1400" spc="-90" b="1">
                <a:latin typeface="Sakkal Majalla"/>
                <a:cs typeface="Sakkal Majalla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2</a:t>
            </a:r>
            <a:r>
              <a:rPr dirty="0" smtClean="0" sz="1400" spc="0">
                <a:latin typeface="Andalus"/>
                <a:cs typeface="Andalus"/>
              </a:rPr>
              <a:t> y</a:t>
            </a:r>
            <a:r>
              <a:rPr dirty="0" smtClean="0" sz="1400" spc="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=</a:t>
            </a:r>
            <a:r>
              <a:rPr dirty="0" smtClean="0" sz="1400" spc="-1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4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for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x</a:t>
            </a:r>
            <a:r>
              <a:rPr dirty="0" smtClean="0" sz="1400" spc="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&gt;</a:t>
            </a:r>
            <a:r>
              <a:rPr dirty="0" smtClean="0" sz="1400" spc="-1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2</a:t>
            </a:r>
            <a:endParaRPr sz="1400">
              <a:latin typeface="Andalus"/>
              <a:cs typeface="Andalus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44500" y="9465767"/>
            <a:ext cx="661670" cy="240029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spc="-10">
                <a:latin typeface="Andalus"/>
                <a:cs typeface="Andalus"/>
              </a:rPr>
              <a:t>S</a:t>
            </a:r>
            <a:r>
              <a:rPr dirty="0" smtClean="0" sz="1400" spc="0">
                <a:latin typeface="Andalus"/>
                <a:cs typeface="Andalus"/>
              </a:rPr>
              <a:t>olution:</a:t>
            </a:r>
            <a:endParaRPr sz="1400">
              <a:latin typeface="Andalus"/>
              <a:cs typeface="Andalus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>
                <a:latin typeface="Andalus"/>
                <a:cs typeface="Andalus"/>
              </a:rPr>
              <a:t>Diy</a:t>
            </a:r>
            <a:r>
              <a:rPr dirty="0" smtClean="0" sz="1100" spc="-5">
                <a:latin typeface="Andalus"/>
                <a:cs typeface="Andalus"/>
              </a:rPr>
              <a:t>a</a:t>
            </a:r>
            <a:r>
              <a:rPr dirty="0" smtClean="0" sz="1100" spc="0">
                <a:latin typeface="Andalus"/>
                <a:cs typeface="Andalus"/>
              </a:rPr>
              <a:t>la</a:t>
            </a:r>
            <a:r>
              <a:rPr dirty="0" smtClean="0" sz="1100" spc="-10">
                <a:latin typeface="Andalus"/>
                <a:cs typeface="Andalus"/>
              </a:rPr>
              <a:t> </a:t>
            </a:r>
            <a:r>
              <a:rPr dirty="0" smtClean="0" sz="1100" spc="0">
                <a:latin typeface="Andalus"/>
                <a:cs typeface="Andalus"/>
              </a:rPr>
              <a:t>univ</a:t>
            </a:r>
            <a:r>
              <a:rPr dirty="0" smtClean="0" sz="1100" spc="-5">
                <a:latin typeface="Andalus"/>
                <a:cs typeface="Andalus"/>
              </a:rPr>
              <a:t>e</a:t>
            </a:r>
            <a:r>
              <a:rPr dirty="0" smtClean="0" sz="1100" spc="-10">
                <a:latin typeface="Andalus"/>
                <a:cs typeface="Andalus"/>
              </a:rPr>
              <a:t>r</a:t>
            </a:r>
            <a:r>
              <a:rPr dirty="0" smtClean="0" sz="1100" spc="0">
                <a:latin typeface="Andalus"/>
                <a:cs typeface="Andalus"/>
              </a:rPr>
              <a:t>sit</a:t>
            </a:r>
            <a:r>
              <a:rPr dirty="0" smtClean="0" sz="1100" spc="5">
                <a:latin typeface="Andalus"/>
                <a:cs typeface="Andalus"/>
              </a:rPr>
              <a:t>y</a:t>
            </a:r>
            <a:r>
              <a:rPr dirty="0" smtClean="0" sz="1100" spc="0">
                <a:latin typeface="Andalus"/>
                <a:cs typeface="Andalus"/>
              </a:rPr>
              <a:t>-</a:t>
            </a:r>
            <a:r>
              <a:rPr dirty="0" smtClean="0" sz="1100" spc="-15">
                <a:latin typeface="Andalus"/>
                <a:cs typeface="Andalus"/>
              </a:rPr>
              <a:t> </a:t>
            </a:r>
            <a:r>
              <a:rPr dirty="0" smtClean="0" sz="1100" spc="0">
                <a:latin typeface="Andalus"/>
                <a:cs typeface="Andalus"/>
              </a:rPr>
              <a:t>College</a:t>
            </a:r>
            <a:r>
              <a:rPr dirty="0" smtClean="0" sz="1100" spc="-10">
                <a:latin typeface="Andalus"/>
                <a:cs typeface="Andalus"/>
              </a:rPr>
              <a:t> </a:t>
            </a:r>
            <a:r>
              <a:rPr dirty="0" smtClean="0" sz="1100" spc="0">
                <a:latin typeface="Andalus"/>
                <a:cs typeface="Andalus"/>
              </a:rPr>
              <a:t>of</a:t>
            </a:r>
            <a:r>
              <a:rPr dirty="0" smtClean="0" sz="1100" spc="-5">
                <a:latin typeface="Andalus"/>
                <a:cs typeface="Andalus"/>
              </a:rPr>
              <a:t> </a:t>
            </a:r>
            <a:r>
              <a:rPr dirty="0" smtClean="0" sz="1100" spc="0">
                <a:latin typeface="Andalus"/>
                <a:cs typeface="Andalus"/>
              </a:rPr>
              <a:t>Engin</a:t>
            </a:r>
            <a:r>
              <a:rPr dirty="0" smtClean="0" sz="1100" spc="-5">
                <a:latin typeface="Andalus"/>
                <a:cs typeface="Andalus"/>
              </a:rPr>
              <a:t>e</a:t>
            </a:r>
            <a:r>
              <a:rPr dirty="0" smtClean="0" sz="1100" spc="-5">
                <a:latin typeface="Andalus"/>
                <a:cs typeface="Andalus"/>
              </a:rPr>
              <a:t>e</a:t>
            </a:r>
            <a:r>
              <a:rPr dirty="0" smtClean="0" sz="1100" spc="-10">
                <a:latin typeface="Andalus"/>
                <a:cs typeface="Andalus"/>
              </a:rPr>
              <a:t>r</a:t>
            </a:r>
            <a:r>
              <a:rPr dirty="0" smtClean="0" sz="1100" spc="0">
                <a:latin typeface="Andalus"/>
                <a:cs typeface="Andalus"/>
              </a:rPr>
              <a:t>ing</a:t>
            </a:r>
            <a:endParaRPr sz="1100">
              <a:latin typeface="Andalus"/>
              <a:cs typeface="Andalus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>
                <a:latin typeface="Andalus"/>
                <a:cs typeface="Andalus"/>
              </a:rPr>
              <a:t>Com</a:t>
            </a:r>
            <a:r>
              <a:rPr dirty="0" smtClean="0" sz="1100" spc="-10">
                <a:latin typeface="Andalus"/>
                <a:cs typeface="Andalus"/>
              </a:rPr>
              <a:t>m</a:t>
            </a:r>
            <a:r>
              <a:rPr dirty="0" smtClean="0" sz="1100" spc="0">
                <a:latin typeface="Andalus"/>
                <a:cs typeface="Andalus"/>
              </a:rPr>
              <a:t>unic</a:t>
            </a:r>
            <a:r>
              <a:rPr dirty="0" smtClean="0" sz="1100" spc="-5">
                <a:latin typeface="Andalus"/>
                <a:cs typeface="Andalus"/>
              </a:rPr>
              <a:t>a</a:t>
            </a:r>
            <a:r>
              <a:rPr dirty="0" smtClean="0" sz="1100" spc="0">
                <a:latin typeface="Andalus"/>
                <a:cs typeface="Andalus"/>
              </a:rPr>
              <a:t>ti</a:t>
            </a:r>
            <a:r>
              <a:rPr dirty="0" smtClean="0" sz="1100" spc="-15">
                <a:latin typeface="Andalus"/>
                <a:cs typeface="Andalus"/>
              </a:rPr>
              <a:t>o</a:t>
            </a:r>
            <a:r>
              <a:rPr dirty="0" smtClean="0" sz="1100" spc="0">
                <a:latin typeface="Andalus"/>
                <a:cs typeface="Andalus"/>
              </a:rPr>
              <a:t>n </a:t>
            </a:r>
            <a:r>
              <a:rPr dirty="0" smtClean="0" sz="1100" spc="-5">
                <a:latin typeface="Andalus"/>
                <a:cs typeface="Andalus"/>
              </a:rPr>
              <a:t>D</a:t>
            </a:r>
            <a:r>
              <a:rPr dirty="0" smtClean="0" sz="1100" spc="-5">
                <a:latin typeface="Andalus"/>
                <a:cs typeface="Andalus"/>
              </a:rPr>
              <a:t>e</a:t>
            </a:r>
            <a:r>
              <a:rPr dirty="0" smtClean="0" sz="1100" spc="0">
                <a:latin typeface="Andalus"/>
                <a:cs typeface="Andalus"/>
              </a:rPr>
              <a:t>pa</a:t>
            </a:r>
            <a:r>
              <a:rPr dirty="0" smtClean="0" sz="1100" spc="-10">
                <a:latin typeface="Andalus"/>
                <a:cs typeface="Andalus"/>
              </a:rPr>
              <a:t>r</a:t>
            </a:r>
            <a:r>
              <a:rPr dirty="0" smtClean="0" sz="1100" spc="0">
                <a:latin typeface="Andalus"/>
                <a:cs typeface="Andalus"/>
              </a:rPr>
              <a:t>tm</a:t>
            </a:r>
            <a:r>
              <a:rPr dirty="0" smtClean="0" sz="1100" spc="-5">
                <a:latin typeface="Andalus"/>
                <a:cs typeface="Andalus"/>
              </a:rPr>
              <a:t>e</a:t>
            </a:r>
            <a:r>
              <a:rPr dirty="0" smtClean="0" sz="1100" spc="0">
                <a:latin typeface="Andalus"/>
                <a:cs typeface="Andalus"/>
              </a:rPr>
              <a:t>nt</a:t>
            </a:r>
            <a:endParaRPr sz="1100">
              <a:latin typeface="Andalus"/>
              <a:cs typeface="Andalus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729354" y="10066222"/>
            <a:ext cx="102870" cy="19113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>
                <a:latin typeface="Andalus"/>
                <a:cs typeface="Andalus"/>
              </a:rPr>
              <a:t>3</a:t>
            </a:r>
            <a:endParaRPr sz="1100">
              <a:latin typeface="Andalus"/>
              <a:cs typeface="Andalus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44500" y="480059"/>
            <a:ext cx="6690359" cy="892238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00">
                <a:latin typeface="Andalus"/>
                <a:cs typeface="Andalus"/>
              </a:rPr>
              <a:t>M</a:t>
            </a:r>
            <a:r>
              <a:rPr dirty="0" smtClean="0" sz="1200" spc="-5">
                <a:latin typeface="Andalus"/>
                <a:cs typeface="Andalus"/>
              </a:rPr>
              <a:t>A</a:t>
            </a:r>
            <a:r>
              <a:rPr dirty="0" smtClean="0" sz="1200" spc="-10">
                <a:latin typeface="Andalus"/>
                <a:cs typeface="Andalus"/>
              </a:rPr>
              <a:t>T</a:t>
            </a:r>
            <a:r>
              <a:rPr dirty="0" smtClean="0" sz="1200" spc="0">
                <a:latin typeface="Andalus"/>
                <a:cs typeface="Andalus"/>
              </a:rPr>
              <a:t>L</a:t>
            </a:r>
            <a:r>
              <a:rPr dirty="0" smtClean="0" sz="1200" spc="-5">
                <a:latin typeface="Andalus"/>
                <a:cs typeface="Andalus"/>
              </a:rPr>
              <a:t>A</a:t>
            </a:r>
            <a:r>
              <a:rPr dirty="0" smtClean="0" sz="1200" spc="-10">
                <a:latin typeface="Andalus"/>
                <a:cs typeface="Andalus"/>
              </a:rPr>
              <a:t>B</a:t>
            </a:r>
            <a:r>
              <a:rPr dirty="0" smtClean="0" sz="1200" spc="-5">
                <a:latin typeface="Andalus"/>
                <a:cs typeface="Andalus"/>
              </a:rPr>
              <a:t> </a:t>
            </a:r>
            <a:r>
              <a:rPr dirty="0" smtClean="0" sz="1200" spc="-5">
                <a:latin typeface="Andalus"/>
                <a:cs typeface="Andalus"/>
              </a:rPr>
              <a:t>lecture</a:t>
            </a:r>
            <a:endParaRPr sz="1200">
              <a:latin typeface="Andalus"/>
              <a:cs typeface="Andalus"/>
            </a:endParaRPr>
          </a:p>
          <a:p>
            <a:pPr marL="12700">
              <a:lnSpc>
                <a:spcPct val="100000"/>
              </a:lnSpc>
              <a:spcBef>
                <a:spcPts val="405"/>
              </a:spcBef>
              <a:tabLst>
                <a:tab pos="4605020" algn="l"/>
              </a:tabLst>
            </a:pPr>
            <a:r>
              <a:rPr dirty="0" smtClean="0" sz="1200" spc="-5">
                <a:latin typeface="Andalus"/>
                <a:cs typeface="Andalus"/>
              </a:rPr>
              <a:t>C</a:t>
            </a:r>
            <a:r>
              <a:rPr dirty="0" smtClean="0" sz="1200" spc="-10">
                <a:latin typeface="Andalus"/>
                <a:cs typeface="Andalus"/>
              </a:rPr>
              <a:t>hap</a:t>
            </a:r>
            <a:r>
              <a:rPr dirty="0" smtClean="0" sz="1200" spc="-10">
                <a:latin typeface="Andalus"/>
                <a:cs typeface="Andalus"/>
              </a:rPr>
              <a:t>t</a:t>
            </a:r>
            <a:r>
              <a:rPr dirty="0" smtClean="0" sz="1200" spc="-5">
                <a:latin typeface="Andalus"/>
                <a:cs typeface="Andalus"/>
              </a:rPr>
              <a:t>er</a:t>
            </a:r>
            <a:r>
              <a:rPr dirty="0" smtClean="0" sz="1200" spc="-5">
                <a:latin typeface="Andalus"/>
                <a:cs typeface="Andalus"/>
              </a:rPr>
              <a:t> Fou</a:t>
            </a:r>
            <a:r>
              <a:rPr dirty="0" smtClean="0" sz="1200" spc="10">
                <a:latin typeface="Andalus"/>
                <a:cs typeface="Andalus"/>
              </a:rPr>
              <a:t>r</a:t>
            </a:r>
            <a:r>
              <a:rPr dirty="0" smtClean="0" sz="1200" spc="-5">
                <a:latin typeface="Andalus"/>
                <a:cs typeface="Andalus"/>
              </a:rPr>
              <a:t>:</a:t>
            </a:r>
            <a:r>
              <a:rPr dirty="0" smtClean="0" sz="1200" spc="-10">
                <a:latin typeface="Andalus"/>
                <a:cs typeface="Andalus"/>
              </a:rPr>
              <a:t> </a:t>
            </a:r>
            <a:r>
              <a:rPr dirty="0" smtClean="0" sz="1200" spc="-10">
                <a:latin typeface="Andalus"/>
                <a:cs typeface="Andalus"/>
              </a:rPr>
              <a:t>Flow</a:t>
            </a:r>
            <a:r>
              <a:rPr dirty="0" smtClean="0" sz="1200" spc="5">
                <a:latin typeface="Andalus"/>
                <a:cs typeface="Andalus"/>
              </a:rPr>
              <a:t> </a:t>
            </a:r>
            <a:r>
              <a:rPr dirty="0" smtClean="0" sz="1200" spc="-20">
                <a:latin typeface="Andalus"/>
                <a:cs typeface="Andalus"/>
              </a:rPr>
              <a:t>C</a:t>
            </a:r>
            <a:r>
              <a:rPr dirty="0" smtClean="0" sz="1200" spc="-10">
                <a:latin typeface="Andalus"/>
                <a:cs typeface="Andalus"/>
              </a:rPr>
              <a:t>o</a:t>
            </a:r>
            <a:r>
              <a:rPr dirty="0" smtClean="0" sz="1200" spc="-5">
                <a:latin typeface="Andalus"/>
                <a:cs typeface="Andalus"/>
              </a:rPr>
              <a:t>n</a:t>
            </a:r>
            <a:r>
              <a:rPr dirty="0" smtClean="0" sz="1200" spc="-5">
                <a:latin typeface="Andalus"/>
                <a:cs typeface="Andalus"/>
              </a:rPr>
              <a:t>trol</a:t>
            </a:r>
            <a:r>
              <a:rPr dirty="0" smtClean="0" sz="1200" spc="-5">
                <a:latin typeface="Andalus"/>
                <a:cs typeface="Andalus"/>
              </a:rPr>
              <a:t>	</a:t>
            </a:r>
            <a:r>
              <a:rPr dirty="0" smtClean="0" sz="1200" spc="5">
                <a:latin typeface="Andalus"/>
                <a:cs typeface="Andalus"/>
              </a:rPr>
              <a:t>A</a:t>
            </a:r>
            <a:r>
              <a:rPr dirty="0" smtClean="0" sz="1200" spc="0">
                <a:latin typeface="Andalus"/>
                <a:cs typeface="Andalus"/>
              </a:rPr>
              <a:t>s</a:t>
            </a:r>
            <a:r>
              <a:rPr dirty="0" smtClean="0" sz="1200" spc="-15">
                <a:latin typeface="Andalus"/>
                <a:cs typeface="Andalus"/>
              </a:rPr>
              <a:t>s</a:t>
            </a:r>
            <a:r>
              <a:rPr dirty="0" smtClean="0" sz="1200" spc="-5">
                <a:latin typeface="Andalus"/>
                <a:cs typeface="Andalus"/>
              </a:rPr>
              <a:t>i</a:t>
            </a:r>
            <a:r>
              <a:rPr dirty="0" smtClean="0" sz="1200" spc="-15">
                <a:latin typeface="Andalus"/>
                <a:cs typeface="Andalus"/>
              </a:rPr>
              <a:t>s</a:t>
            </a:r>
            <a:r>
              <a:rPr dirty="0" smtClean="0" sz="1200" spc="-5">
                <a:latin typeface="Andalus"/>
                <a:cs typeface="Andalus"/>
              </a:rPr>
              <a:t>t</a:t>
            </a:r>
            <a:r>
              <a:rPr dirty="0" smtClean="0" sz="1200" spc="0">
                <a:latin typeface="Andalus"/>
                <a:cs typeface="Andalus"/>
              </a:rPr>
              <a:t>a</a:t>
            </a:r>
            <a:r>
              <a:rPr dirty="0" smtClean="0" sz="1200" spc="-5">
                <a:latin typeface="Andalus"/>
                <a:cs typeface="Andalus"/>
              </a:rPr>
              <a:t>nt</a:t>
            </a:r>
            <a:r>
              <a:rPr dirty="0" smtClean="0" sz="1200" spc="-10">
                <a:latin typeface="Andalus"/>
                <a:cs typeface="Andalus"/>
              </a:rPr>
              <a:t> </a:t>
            </a:r>
            <a:r>
              <a:rPr dirty="0" smtClean="0" sz="1200" spc="-5">
                <a:latin typeface="Andalus"/>
                <a:cs typeface="Andalus"/>
              </a:rPr>
              <a:t>lecture:</a:t>
            </a:r>
            <a:r>
              <a:rPr dirty="0" smtClean="0" sz="1200" spc="5">
                <a:latin typeface="Andalus"/>
                <a:cs typeface="Andalus"/>
              </a:rPr>
              <a:t> </a:t>
            </a:r>
            <a:r>
              <a:rPr dirty="0" smtClean="0" sz="1200" spc="-5">
                <a:latin typeface="Andalus"/>
                <a:cs typeface="Andalus"/>
              </a:rPr>
              <a:t>Ji</a:t>
            </a:r>
            <a:r>
              <a:rPr dirty="0" smtClean="0" sz="1200" spc="-20">
                <a:latin typeface="Andalus"/>
                <a:cs typeface="Andalus"/>
              </a:rPr>
              <a:t>n</a:t>
            </a:r>
            <a:r>
              <a:rPr dirty="0" smtClean="0" sz="1200" spc="-10">
                <a:latin typeface="Andalus"/>
                <a:cs typeface="Andalus"/>
              </a:rPr>
              <a:t>an</a:t>
            </a:r>
            <a:r>
              <a:rPr dirty="0" smtClean="0" sz="1200" spc="-10">
                <a:latin typeface="Andalus"/>
                <a:cs typeface="Andalus"/>
              </a:rPr>
              <a:t> </a:t>
            </a:r>
            <a:r>
              <a:rPr dirty="0" smtClean="0" sz="1200" spc="-10">
                <a:latin typeface="Andalus"/>
                <a:cs typeface="Andalus"/>
              </a:rPr>
              <a:t>N</a:t>
            </a:r>
            <a:r>
              <a:rPr dirty="0" smtClean="0" sz="1200" spc="-5">
                <a:latin typeface="Andalus"/>
                <a:cs typeface="Andalus"/>
              </a:rPr>
              <a:t>.</a:t>
            </a:r>
            <a:r>
              <a:rPr dirty="0" smtClean="0" sz="1200" spc="-5">
                <a:latin typeface="Andalus"/>
                <a:cs typeface="Andalus"/>
              </a:rPr>
              <a:t> </a:t>
            </a:r>
            <a:r>
              <a:rPr dirty="0" smtClean="0" sz="1200" spc="-10">
                <a:latin typeface="Andalus"/>
                <a:cs typeface="Andalus"/>
              </a:rPr>
              <a:t>Sh</a:t>
            </a:r>
            <a:r>
              <a:rPr dirty="0" smtClean="0" sz="1200" spc="0">
                <a:latin typeface="Andalus"/>
                <a:cs typeface="Andalus"/>
              </a:rPr>
              <a:t>e</a:t>
            </a:r>
            <a:r>
              <a:rPr dirty="0" smtClean="0" sz="1200" spc="0">
                <a:latin typeface="Andalus"/>
                <a:cs typeface="Andalus"/>
              </a:rPr>
              <a:t>hab</a:t>
            </a:r>
            <a:endParaRPr sz="1200">
              <a:latin typeface="Andalus"/>
              <a:cs typeface="Andalus"/>
            </a:endParaRPr>
          </a:p>
          <a:p>
            <a:pPr marL="12700" marR="6094095">
              <a:lnSpc>
                <a:spcPct val="127299"/>
              </a:lnSpc>
              <a:spcBef>
                <a:spcPts val="490"/>
              </a:spcBef>
            </a:pPr>
            <a:r>
              <a:rPr dirty="0" smtClean="0" sz="1400" spc="-10">
                <a:latin typeface="Andalus"/>
                <a:cs typeface="Andalus"/>
              </a:rPr>
              <a:t>c</a:t>
            </a:r>
            <a:r>
              <a:rPr dirty="0" smtClean="0" sz="1400" spc="0">
                <a:latin typeface="Andalus"/>
                <a:cs typeface="Andalus"/>
              </a:rPr>
              <a:t>lose</a:t>
            </a:r>
            <a:r>
              <a:rPr dirty="0" smtClean="0" sz="1400" spc="5">
                <a:latin typeface="Andalus"/>
                <a:cs typeface="Andalus"/>
              </a:rPr>
              <a:t> </a:t>
            </a:r>
            <a:r>
              <a:rPr dirty="0" smtClean="0" sz="1400" spc="-10">
                <a:latin typeface="Andalus"/>
                <a:cs typeface="Andalus"/>
              </a:rPr>
              <a:t>a</a:t>
            </a:r>
            <a:r>
              <a:rPr dirty="0" smtClean="0" sz="1400" spc="0">
                <a:latin typeface="Andalus"/>
                <a:cs typeface="Andalus"/>
              </a:rPr>
              <a:t>ll</a:t>
            </a:r>
            <a:r>
              <a:rPr dirty="0" smtClean="0" sz="1400" spc="0">
                <a:latin typeface="Andalus"/>
                <a:cs typeface="Andalus"/>
              </a:rPr>
              <a:t> </a:t>
            </a:r>
            <a:r>
              <a:rPr dirty="0" smtClean="0" sz="1400" spc="-10">
                <a:latin typeface="Andalus"/>
                <a:cs typeface="Andalus"/>
              </a:rPr>
              <a:t>c</a:t>
            </a:r>
            <a:r>
              <a:rPr dirty="0" smtClean="0" sz="1400" spc="0">
                <a:latin typeface="Andalus"/>
                <a:cs typeface="Andalus"/>
              </a:rPr>
              <a:t>lear a</a:t>
            </a:r>
            <a:r>
              <a:rPr dirty="0" smtClean="0" sz="1400" spc="-10">
                <a:latin typeface="Andalus"/>
                <a:cs typeface="Andalus"/>
              </a:rPr>
              <a:t>l</a:t>
            </a:r>
            <a:r>
              <a:rPr dirty="0" smtClean="0" sz="1400" spc="0">
                <a:latin typeface="Andalus"/>
                <a:cs typeface="Andalus"/>
              </a:rPr>
              <a:t>l</a:t>
            </a:r>
            <a:endParaRPr sz="1400">
              <a:latin typeface="Andalus"/>
              <a:cs typeface="Andalus"/>
            </a:endParaRPr>
          </a:p>
          <a:p>
            <a:pPr marL="12700" marR="4406900">
              <a:lnSpc>
                <a:spcPct val="127099"/>
              </a:lnSpc>
              <a:spcBef>
                <a:spcPts val="10"/>
              </a:spcBef>
            </a:pPr>
            <a:r>
              <a:rPr dirty="0" smtClean="0" sz="1400">
                <a:latin typeface="Andalus"/>
                <a:cs typeface="Andalus"/>
              </a:rPr>
              <a:t>x=</a:t>
            </a:r>
            <a:r>
              <a:rPr dirty="0" smtClean="0" sz="1400" spc="5">
                <a:latin typeface="Andalus"/>
                <a:cs typeface="Andalus"/>
              </a:rPr>
              <a:t> </a:t>
            </a:r>
            <a:r>
              <a:rPr dirty="0" smtClean="0" sz="1400" spc="-10">
                <a:latin typeface="Andalus"/>
                <a:cs typeface="Andalus"/>
              </a:rPr>
              <a:t>i</a:t>
            </a:r>
            <a:r>
              <a:rPr dirty="0" smtClean="0" sz="1400" spc="0">
                <a:latin typeface="Andalus"/>
                <a:cs typeface="Andalus"/>
              </a:rPr>
              <a:t>nput('</a:t>
            </a:r>
            <a:r>
              <a:rPr dirty="0" smtClean="0" sz="1400" spc="5">
                <a:latin typeface="Andalus"/>
                <a:cs typeface="Andalus"/>
              </a:rPr>
              <a:t> </a:t>
            </a:r>
            <a:r>
              <a:rPr dirty="0" smtClean="0" sz="1400" spc="-15">
                <a:latin typeface="Andalus"/>
                <a:cs typeface="Andalus"/>
              </a:rPr>
              <a:t>e</a:t>
            </a:r>
            <a:r>
              <a:rPr dirty="0" smtClean="0" sz="1400" spc="0">
                <a:latin typeface="Andalus"/>
                <a:cs typeface="Andalus"/>
              </a:rPr>
              <a:t>nt</a:t>
            </a:r>
            <a:r>
              <a:rPr dirty="0" smtClean="0" sz="1400" spc="-5">
                <a:latin typeface="Andalus"/>
                <a:cs typeface="Andalus"/>
              </a:rPr>
              <a:t>e</a:t>
            </a:r>
            <a:r>
              <a:rPr dirty="0" smtClean="0" sz="1400" spc="0">
                <a:latin typeface="Andalus"/>
                <a:cs typeface="Andalus"/>
              </a:rPr>
              <a:t>r </a:t>
            </a:r>
            <a:r>
              <a:rPr dirty="0" smtClean="0" sz="1400" spc="-15">
                <a:latin typeface="Andalus"/>
                <a:cs typeface="Andalus"/>
              </a:rPr>
              <a:t>t</a:t>
            </a:r>
            <a:r>
              <a:rPr dirty="0" smtClean="0" sz="1400" spc="0">
                <a:latin typeface="Andalus"/>
                <a:cs typeface="Andalus"/>
              </a:rPr>
              <a:t>he </a:t>
            </a:r>
            <a:r>
              <a:rPr dirty="0" smtClean="0" sz="1400" spc="-10">
                <a:latin typeface="Andalus"/>
                <a:cs typeface="Andalus"/>
              </a:rPr>
              <a:t>v</a:t>
            </a:r>
            <a:r>
              <a:rPr dirty="0" smtClean="0" sz="1400" spc="0">
                <a:latin typeface="Andalus"/>
                <a:cs typeface="Andalus"/>
              </a:rPr>
              <a:t>alue</a:t>
            </a:r>
            <a:r>
              <a:rPr dirty="0" smtClean="0" sz="1400" spc="-1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of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x'</a:t>
            </a:r>
            <a:r>
              <a:rPr dirty="0" smtClean="0" sz="1400" spc="-10">
                <a:latin typeface="Andalus"/>
                <a:cs typeface="Andalus"/>
              </a:rPr>
              <a:t>)</a:t>
            </a:r>
            <a:r>
              <a:rPr dirty="0" smtClean="0" sz="1400" spc="0">
                <a:latin typeface="Andalus"/>
                <a:cs typeface="Andalus"/>
              </a:rPr>
              <a:t>;</a:t>
            </a:r>
            <a:r>
              <a:rPr dirty="0" smtClean="0" sz="1400" spc="0">
                <a:latin typeface="Andalus"/>
                <a:cs typeface="Andalus"/>
              </a:rPr>
              <a:t> if x</a:t>
            </a:r>
            <a:r>
              <a:rPr dirty="0" smtClean="0" sz="1400" spc="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&lt; </a:t>
            </a:r>
            <a:r>
              <a:rPr dirty="0" smtClean="0" sz="1400" spc="-15">
                <a:latin typeface="Andalus"/>
                <a:cs typeface="Andalus"/>
              </a:rPr>
              <a:t>-</a:t>
            </a:r>
            <a:r>
              <a:rPr dirty="0" smtClean="0" sz="1400" spc="0">
                <a:latin typeface="Andalus"/>
                <a:cs typeface="Andalus"/>
              </a:rPr>
              <a:t>1</a:t>
            </a:r>
            <a:endParaRPr sz="1400">
              <a:latin typeface="Andalus"/>
              <a:cs typeface="Andalus"/>
            </a:endParaRPr>
          </a:p>
          <a:p>
            <a:pPr marL="56515">
              <a:lnSpc>
                <a:spcPct val="100000"/>
              </a:lnSpc>
              <a:spcBef>
                <a:spcPts val="455"/>
              </a:spcBef>
            </a:pPr>
            <a:r>
              <a:rPr dirty="0" smtClean="0" sz="1400">
                <a:latin typeface="Andalus"/>
                <a:cs typeface="Andalus"/>
              </a:rPr>
              <a:t>y</a:t>
            </a:r>
            <a:r>
              <a:rPr dirty="0" smtClean="0" sz="1400" spc="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=</a:t>
            </a:r>
            <a:r>
              <a:rPr dirty="0" smtClean="0" sz="1400" spc="-2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1</a:t>
            </a:r>
            <a:endParaRPr sz="1400">
              <a:latin typeface="Andalus"/>
              <a:cs typeface="Andalus"/>
            </a:endParaRPr>
          </a:p>
          <a:p>
            <a:pPr marL="56515" marR="4908550" indent="-44450">
              <a:lnSpc>
                <a:spcPct val="127099"/>
              </a:lnSpc>
            </a:pPr>
            <a:r>
              <a:rPr dirty="0" smtClean="0" sz="1400">
                <a:latin typeface="Andalus"/>
                <a:cs typeface="Andalus"/>
              </a:rPr>
              <a:t>else</a:t>
            </a:r>
            <a:r>
              <a:rPr dirty="0" smtClean="0" sz="1400" spc="-10">
                <a:latin typeface="Andalus"/>
                <a:cs typeface="Andalus"/>
              </a:rPr>
              <a:t>i</a:t>
            </a:r>
            <a:r>
              <a:rPr dirty="0" smtClean="0" sz="1400" spc="0">
                <a:latin typeface="Andalus"/>
                <a:cs typeface="Andalus"/>
              </a:rPr>
              <a:t>f</a:t>
            </a:r>
            <a:r>
              <a:rPr dirty="0" smtClean="0" sz="1400" spc="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x</a:t>
            </a:r>
            <a:r>
              <a:rPr dirty="0" smtClean="0" sz="1400" spc="-1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&gt;= </a:t>
            </a:r>
            <a:r>
              <a:rPr dirty="0" smtClean="0" sz="1400" spc="-5">
                <a:latin typeface="Andalus"/>
                <a:cs typeface="Andalus"/>
              </a:rPr>
              <a:t>-</a:t>
            </a:r>
            <a:r>
              <a:rPr dirty="0" smtClean="0" sz="1400" spc="0">
                <a:latin typeface="Andalus"/>
                <a:cs typeface="Andalus"/>
              </a:rPr>
              <a:t>2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&amp;&amp;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x</a:t>
            </a:r>
            <a:r>
              <a:rPr dirty="0" smtClean="0" sz="1400" spc="-10">
                <a:latin typeface="Andalus"/>
                <a:cs typeface="Andalus"/>
              </a:rPr>
              <a:t> </a:t>
            </a:r>
            <a:r>
              <a:rPr dirty="0" smtClean="0" sz="1400" spc="-15">
                <a:latin typeface="Andalus"/>
                <a:cs typeface="Andalus"/>
              </a:rPr>
              <a:t>&lt;</a:t>
            </a:r>
            <a:r>
              <a:rPr dirty="0" smtClean="0" sz="1400" spc="0">
                <a:latin typeface="Andalus"/>
                <a:cs typeface="Andalus"/>
              </a:rPr>
              <a:t>= 2</a:t>
            </a:r>
            <a:r>
              <a:rPr dirty="0" smtClean="0" sz="1400" spc="0">
                <a:latin typeface="Andalus"/>
                <a:cs typeface="Andalus"/>
              </a:rPr>
              <a:t> y</a:t>
            </a:r>
            <a:r>
              <a:rPr dirty="0" smtClean="0" sz="1400" spc="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=</a:t>
            </a:r>
            <a:r>
              <a:rPr dirty="0" smtClean="0" sz="1400" spc="-1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x</a:t>
            </a:r>
            <a:r>
              <a:rPr dirty="0" smtClean="0" sz="1400" spc="-10">
                <a:latin typeface="Andalus"/>
                <a:cs typeface="Andalus"/>
              </a:rPr>
              <a:t>^</a:t>
            </a:r>
            <a:r>
              <a:rPr dirty="0" smtClean="0" sz="1400" spc="0">
                <a:latin typeface="Andalus"/>
                <a:cs typeface="Andalus"/>
              </a:rPr>
              <a:t>2</a:t>
            </a:r>
            <a:endParaRPr sz="1400">
              <a:latin typeface="Andalus"/>
              <a:cs typeface="Andalus"/>
            </a:endParaRPr>
          </a:p>
          <a:p>
            <a:pPr marL="12700" marR="5950585">
              <a:lnSpc>
                <a:spcPct val="127099"/>
              </a:lnSpc>
            </a:pPr>
            <a:r>
              <a:rPr dirty="0" smtClean="0" sz="1400">
                <a:latin typeface="Andalus"/>
                <a:cs typeface="Andalus"/>
              </a:rPr>
              <a:t>else</a:t>
            </a:r>
            <a:r>
              <a:rPr dirty="0" smtClean="0" sz="1400" spc="-10">
                <a:latin typeface="Andalus"/>
                <a:cs typeface="Andalus"/>
              </a:rPr>
              <a:t>i</a:t>
            </a:r>
            <a:r>
              <a:rPr dirty="0" smtClean="0" sz="1400" spc="0">
                <a:latin typeface="Andalus"/>
                <a:cs typeface="Andalus"/>
              </a:rPr>
              <a:t>f</a:t>
            </a:r>
            <a:r>
              <a:rPr dirty="0" smtClean="0" sz="1400" spc="5">
                <a:latin typeface="Andalus"/>
                <a:cs typeface="Andalus"/>
              </a:rPr>
              <a:t> </a:t>
            </a:r>
            <a:r>
              <a:rPr dirty="0" smtClean="0" sz="1400" spc="-15">
                <a:latin typeface="Andalus"/>
                <a:cs typeface="Andalus"/>
              </a:rPr>
              <a:t>x</a:t>
            </a:r>
            <a:r>
              <a:rPr dirty="0" smtClean="0" sz="1400" spc="0">
                <a:latin typeface="Andalus"/>
                <a:cs typeface="Andalus"/>
              </a:rPr>
              <a:t>&gt;2</a:t>
            </a:r>
            <a:r>
              <a:rPr dirty="0" smtClean="0" sz="1400" spc="0">
                <a:latin typeface="Andalus"/>
                <a:cs typeface="Andalus"/>
              </a:rPr>
              <a:t> y</a:t>
            </a:r>
            <a:r>
              <a:rPr dirty="0" smtClean="0" sz="1400" spc="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=</a:t>
            </a:r>
            <a:r>
              <a:rPr dirty="0" smtClean="0" sz="1400" spc="-1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4</a:t>
            </a:r>
            <a:endParaRPr sz="1400">
              <a:latin typeface="Andalus"/>
              <a:cs typeface="Andalus"/>
            </a:endParaRPr>
          </a:p>
          <a:p>
            <a:pPr marL="12700">
              <a:lnSpc>
                <a:spcPct val="100000"/>
              </a:lnSpc>
              <a:spcBef>
                <a:spcPts val="459"/>
              </a:spcBef>
            </a:pPr>
            <a:r>
              <a:rPr dirty="0" smtClean="0" sz="1400">
                <a:latin typeface="Andalus"/>
                <a:cs typeface="Andalus"/>
              </a:rPr>
              <a:t>end</a:t>
            </a:r>
            <a:endParaRPr sz="1400">
              <a:latin typeface="Andalus"/>
              <a:cs typeface="Andalus"/>
            </a:endParaRPr>
          </a:p>
          <a:p>
            <a:pPr marL="12700">
              <a:lnSpc>
                <a:spcPct val="100000"/>
              </a:lnSpc>
              <a:spcBef>
                <a:spcPts val="455"/>
              </a:spcBef>
            </a:pPr>
            <a:r>
              <a:rPr dirty="0" smtClean="0" sz="1400">
                <a:latin typeface="Andalus"/>
                <a:cs typeface="Andalus"/>
              </a:rPr>
              <a:t>4.1.4 s</a:t>
            </a:r>
            <a:r>
              <a:rPr dirty="0" smtClean="0" sz="1400" spc="-10">
                <a:latin typeface="Andalus"/>
                <a:cs typeface="Andalus"/>
              </a:rPr>
              <a:t>w</a:t>
            </a:r>
            <a:r>
              <a:rPr dirty="0" smtClean="0" sz="1400" spc="0">
                <a:latin typeface="Andalus"/>
                <a:cs typeface="Andalus"/>
              </a:rPr>
              <a:t>itch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a</a:t>
            </a:r>
            <a:r>
              <a:rPr dirty="0" smtClean="0" sz="1400" spc="5">
                <a:latin typeface="Andalus"/>
                <a:cs typeface="Andalus"/>
              </a:rPr>
              <a:t>n</a:t>
            </a:r>
            <a:r>
              <a:rPr dirty="0" smtClean="0" sz="1400" spc="0">
                <a:latin typeface="Andalus"/>
                <a:cs typeface="Andalus"/>
              </a:rPr>
              <a:t>d</a:t>
            </a:r>
            <a:r>
              <a:rPr dirty="0" smtClean="0" sz="1400" spc="-10">
                <a:latin typeface="Andalus"/>
                <a:cs typeface="Andalus"/>
              </a:rPr>
              <a:t> </a:t>
            </a:r>
            <a:r>
              <a:rPr dirty="0" smtClean="0" sz="1400" spc="-10">
                <a:latin typeface="Andalus"/>
                <a:cs typeface="Andalus"/>
              </a:rPr>
              <a:t>c</a:t>
            </a:r>
            <a:r>
              <a:rPr dirty="0" smtClean="0" sz="1400" spc="0">
                <a:latin typeface="Andalus"/>
                <a:cs typeface="Andalus"/>
              </a:rPr>
              <a:t>a</a:t>
            </a:r>
            <a:r>
              <a:rPr dirty="0" smtClean="0" sz="1400" spc="5">
                <a:latin typeface="Andalus"/>
                <a:cs typeface="Andalus"/>
              </a:rPr>
              <a:t>s</a:t>
            </a:r>
            <a:r>
              <a:rPr dirty="0" smtClean="0" sz="1400" spc="0">
                <a:latin typeface="Andalus"/>
                <a:cs typeface="Andalus"/>
              </a:rPr>
              <a:t>e</a:t>
            </a:r>
            <a:r>
              <a:rPr dirty="0" smtClean="0" sz="1400" spc="-1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statem</a:t>
            </a:r>
            <a:r>
              <a:rPr dirty="0" smtClean="0" sz="1400" spc="-15">
                <a:latin typeface="Andalus"/>
                <a:cs typeface="Andalus"/>
              </a:rPr>
              <a:t>e</a:t>
            </a:r>
            <a:r>
              <a:rPr dirty="0" smtClean="0" sz="1400" spc="0">
                <a:latin typeface="Andalus"/>
                <a:cs typeface="Andalus"/>
              </a:rPr>
              <a:t>nts:</a:t>
            </a:r>
            <a:endParaRPr sz="1400">
              <a:latin typeface="Andalus"/>
              <a:cs typeface="Andalus"/>
            </a:endParaRPr>
          </a:p>
          <a:p>
            <a:pPr algn="just" marL="12700" marR="12700">
              <a:lnSpc>
                <a:spcPct val="127099"/>
              </a:lnSpc>
            </a:pPr>
            <a:r>
              <a:rPr dirty="0" smtClean="0" sz="1400">
                <a:latin typeface="Andalus"/>
                <a:cs typeface="Andalus"/>
              </a:rPr>
              <a:t>A</a:t>
            </a:r>
            <a:r>
              <a:rPr dirty="0" smtClean="0" sz="1400" spc="-4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s</a:t>
            </a:r>
            <a:r>
              <a:rPr dirty="0" smtClean="0" sz="1400" spc="-10">
                <a:latin typeface="Andalus"/>
                <a:cs typeface="Andalus"/>
              </a:rPr>
              <a:t>w</a:t>
            </a:r>
            <a:r>
              <a:rPr dirty="0" smtClean="0" sz="1400" spc="0">
                <a:latin typeface="Andalus"/>
                <a:cs typeface="Andalus"/>
              </a:rPr>
              <a:t>itch</a:t>
            </a:r>
            <a:r>
              <a:rPr dirty="0" smtClean="0" sz="1400" spc="-4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s</a:t>
            </a:r>
            <a:r>
              <a:rPr dirty="0" smtClean="0" sz="1400" spc="-10">
                <a:latin typeface="Andalus"/>
                <a:cs typeface="Andalus"/>
              </a:rPr>
              <a:t>t</a:t>
            </a:r>
            <a:r>
              <a:rPr dirty="0" smtClean="0" sz="1400" spc="0">
                <a:latin typeface="Andalus"/>
                <a:cs typeface="Andalus"/>
              </a:rPr>
              <a:t>atem</a:t>
            </a:r>
            <a:r>
              <a:rPr dirty="0" smtClean="0" sz="1400" spc="-15">
                <a:latin typeface="Andalus"/>
                <a:cs typeface="Andalus"/>
              </a:rPr>
              <a:t>e</a:t>
            </a:r>
            <a:r>
              <a:rPr dirty="0" smtClean="0" sz="1400" spc="0">
                <a:latin typeface="Andalus"/>
                <a:cs typeface="Andalus"/>
              </a:rPr>
              <a:t>nt</a:t>
            </a:r>
            <a:r>
              <a:rPr dirty="0" smtClean="0" sz="1400" spc="-35">
                <a:latin typeface="Andalus"/>
                <a:cs typeface="Andalus"/>
              </a:rPr>
              <a:t> </a:t>
            </a:r>
            <a:r>
              <a:rPr dirty="0" smtClean="0" sz="1400" spc="-20">
                <a:latin typeface="Andalus"/>
                <a:cs typeface="Andalus"/>
              </a:rPr>
              <a:t>c</a:t>
            </a:r>
            <a:r>
              <a:rPr dirty="0" smtClean="0" sz="1400" spc="0">
                <a:latin typeface="Andalus"/>
                <a:cs typeface="Andalus"/>
              </a:rPr>
              <a:t>an</a:t>
            </a:r>
            <a:r>
              <a:rPr dirty="0" smtClean="0" sz="1400" spc="-4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oft</a:t>
            </a:r>
            <a:r>
              <a:rPr dirty="0" smtClean="0" sz="1400" spc="-15">
                <a:latin typeface="Andalus"/>
                <a:cs typeface="Andalus"/>
              </a:rPr>
              <a:t>e</a:t>
            </a:r>
            <a:r>
              <a:rPr dirty="0" smtClean="0" sz="1400" spc="0">
                <a:latin typeface="Andalus"/>
                <a:cs typeface="Andalus"/>
              </a:rPr>
              <a:t>n</a:t>
            </a:r>
            <a:r>
              <a:rPr dirty="0" smtClean="0" sz="1400" spc="-4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be</a:t>
            </a:r>
            <a:r>
              <a:rPr dirty="0" smtClean="0" sz="1400" spc="-45">
                <a:latin typeface="Andalus"/>
                <a:cs typeface="Andalus"/>
              </a:rPr>
              <a:t> </a:t>
            </a:r>
            <a:r>
              <a:rPr dirty="0" smtClean="0" sz="1400" spc="-10">
                <a:latin typeface="Andalus"/>
                <a:cs typeface="Andalus"/>
              </a:rPr>
              <a:t>u</a:t>
            </a:r>
            <a:r>
              <a:rPr dirty="0" smtClean="0" sz="1400" spc="0">
                <a:latin typeface="Andalus"/>
                <a:cs typeface="Andalus"/>
              </a:rPr>
              <a:t>sed</a:t>
            </a:r>
            <a:r>
              <a:rPr dirty="0" smtClean="0" sz="1400" spc="-40">
                <a:latin typeface="Andalus"/>
                <a:cs typeface="Andalus"/>
              </a:rPr>
              <a:t> </a:t>
            </a:r>
            <a:r>
              <a:rPr dirty="0" smtClean="0" sz="1400" spc="-10">
                <a:latin typeface="Andalus"/>
                <a:cs typeface="Andalus"/>
              </a:rPr>
              <a:t>i</a:t>
            </a:r>
            <a:r>
              <a:rPr dirty="0" smtClean="0" sz="1400" spc="0">
                <a:latin typeface="Andalus"/>
                <a:cs typeface="Andalus"/>
              </a:rPr>
              <a:t>n</a:t>
            </a:r>
            <a:r>
              <a:rPr dirty="0" smtClean="0" sz="1400" spc="-4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p</a:t>
            </a:r>
            <a:r>
              <a:rPr dirty="0" smtClean="0" sz="1400" spc="-15">
                <a:latin typeface="Andalus"/>
                <a:cs typeface="Andalus"/>
              </a:rPr>
              <a:t>l</a:t>
            </a:r>
            <a:r>
              <a:rPr dirty="0" smtClean="0" sz="1400" spc="0">
                <a:latin typeface="Andalus"/>
                <a:cs typeface="Andalus"/>
              </a:rPr>
              <a:t>ace</a:t>
            </a:r>
            <a:r>
              <a:rPr dirty="0" smtClean="0" sz="1400" spc="-4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of</a:t>
            </a:r>
            <a:r>
              <a:rPr dirty="0" smtClean="0" sz="1400" spc="-4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a</a:t>
            </a:r>
            <a:r>
              <a:rPr dirty="0" smtClean="0" sz="1400" spc="-5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nest</a:t>
            </a:r>
            <a:r>
              <a:rPr dirty="0" smtClean="0" sz="1400" spc="-15">
                <a:latin typeface="Andalus"/>
                <a:cs typeface="Andalus"/>
              </a:rPr>
              <a:t>e</a:t>
            </a:r>
            <a:r>
              <a:rPr dirty="0" smtClean="0" sz="1400" spc="0">
                <a:latin typeface="Andalus"/>
                <a:cs typeface="Andalus"/>
              </a:rPr>
              <a:t>d</a:t>
            </a:r>
            <a:r>
              <a:rPr dirty="0" smtClean="0" sz="1400" spc="-4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i</a:t>
            </a:r>
            <a:r>
              <a:rPr dirty="0" smtClean="0" sz="1400" spc="15">
                <a:latin typeface="Andalus"/>
                <a:cs typeface="Andalus"/>
              </a:rPr>
              <a:t>f</a:t>
            </a:r>
            <a:r>
              <a:rPr dirty="0" smtClean="0" sz="1400" spc="-5">
                <a:latin typeface="Andalus"/>
                <a:cs typeface="Andalus"/>
              </a:rPr>
              <a:t>-</a:t>
            </a:r>
            <a:r>
              <a:rPr dirty="0" smtClean="0" sz="1400" spc="-15">
                <a:latin typeface="Andalus"/>
                <a:cs typeface="Andalus"/>
              </a:rPr>
              <a:t>e</a:t>
            </a:r>
            <a:r>
              <a:rPr dirty="0" smtClean="0" sz="1400" spc="0">
                <a:latin typeface="Andalus"/>
                <a:cs typeface="Andalus"/>
              </a:rPr>
              <a:t>l</a:t>
            </a:r>
            <a:r>
              <a:rPr dirty="0" smtClean="0" sz="1400" spc="5">
                <a:latin typeface="Andalus"/>
                <a:cs typeface="Andalus"/>
              </a:rPr>
              <a:t>s</a:t>
            </a:r>
            <a:r>
              <a:rPr dirty="0" smtClean="0" sz="1400" spc="0">
                <a:latin typeface="Andalus"/>
                <a:cs typeface="Andalus"/>
              </a:rPr>
              <a:t>e</a:t>
            </a:r>
            <a:r>
              <a:rPr dirty="0" smtClean="0" sz="1400" spc="-4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or</a:t>
            </a:r>
            <a:r>
              <a:rPr dirty="0" smtClean="0" sz="1400" spc="-5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an</a:t>
            </a:r>
            <a:r>
              <a:rPr dirty="0" smtClean="0" sz="1400" spc="-5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if</a:t>
            </a:r>
            <a:r>
              <a:rPr dirty="0" smtClean="0" sz="1400" spc="-3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s</a:t>
            </a:r>
            <a:r>
              <a:rPr dirty="0" smtClean="0" sz="1400" spc="-10">
                <a:latin typeface="Andalus"/>
                <a:cs typeface="Andalus"/>
              </a:rPr>
              <a:t>t</a:t>
            </a:r>
            <a:r>
              <a:rPr dirty="0" smtClean="0" sz="1400" spc="0">
                <a:latin typeface="Andalus"/>
                <a:cs typeface="Andalus"/>
              </a:rPr>
              <a:t>atem</a:t>
            </a:r>
            <a:r>
              <a:rPr dirty="0" smtClean="0" sz="1400" spc="-15">
                <a:latin typeface="Andalus"/>
                <a:cs typeface="Andalus"/>
              </a:rPr>
              <a:t>e</a:t>
            </a:r>
            <a:r>
              <a:rPr dirty="0" smtClean="0" sz="1400" spc="0">
                <a:latin typeface="Andalus"/>
                <a:cs typeface="Andalus"/>
              </a:rPr>
              <a:t>nt</a:t>
            </a:r>
            <a:r>
              <a:rPr dirty="0" smtClean="0" sz="1400" spc="-4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w</a:t>
            </a:r>
            <a:r>
              <a:rPr dirty="0" smtClean="0" sz="1400" spc="-10">
                <a:latin typeface="Andalus"/>
                <a:cs typeface="Andalus"/>
              </a:rPr>
              <a:t>i</a:t>
            </a:r>
            <a:r>
              <a:rPr dirty="0" smtClean="0" sz="1400" spc="0">
                <a:latin typeface="Andalus"/>
                <a:cs typeface="Andalus"/>
              </a:rPr>
              <a:t>th</a:t>
            </a:r>
            <a:r>
              <a:rPr dirty="0" smtClean="0" sz="1400" spc="-4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m</a:t>
            </a:r>
            <a:r>
              <a:rPr dirty="0" smtClean="0" sz="1400" spc="-10">
                <a:latin typeface="Andalus"/>
                <a:cs typeface="Andalus"/>
              </a:rPr>
              <a:t>a</a:t>
            </a:r>
            <a:r>
              <a:rPr dirty="0" smtClean="0" sz="1400" spc="-10">
                <a:latin typeface="Andalus"/>
                <a:cs typeface="Andalus"/>
              </a:rPr>
              <a:t>n</a:t>
            </a:r>
            <a:r>
              <a:rPr dirty="0" smtClean="0" sz="1400" spc="0">
                <a:latin typeface="Andalus"/>
                <a:cs typeface="Andalus"/>
              </a:rPr>
              <a:t>y</a:t>
            </a:r>
            <a:r>
              <a:rPr dirty="0" smtClean="0" sz="1400" spc="0">
                <a:latin typeface="Andalus"/>
                <a:cs typeface="Andalus"/>
              </a:rPr>
              <a:t> else</a:t>
            </a:r>
            <a:r>
              <a:rPr dirty="0" smtClean="0" sz="1400" spc="-10">
                <a:latin typeface="Andalus"/>
                <a:cs typeface="Andalus"/>
              </a:rPr>
              <a:t>i</a:t>
            </a:r>
            <a:r>
              <a:rPr dirty="0" smtClean="0" sz="1400" spc="0">
                <a:latin typeface="Andalus"/>
                <a:cs typeface="Andalus"/>
              </a:rPr>
              <a:t>f</a:t>
            </a:r>
            <a:r>
              <a:rPr dirty="0" smtClean="0" sz="1400" spc="100">
                <a:latin typeface="Andalus"/>
                <a:cs typeface="Andalus"/>
              </a:rPr>
              <a:t> </a:t>
            </a:r>
            <a:r>
              <a:rPr dirty="0" smtClean="0" sz="1400" spc="-10">
                <a:latin typeface="Andalus"/>
                <a:cs typeface="Andalus"/>
              </a:rPr>
              <a:t>c</a:t>
            </a:r>
            <a:r>
              <a:rPr dirty="0" smtClean="0" sz="1400" spc="0">
                <a:latin typeface="Andalus"/>
                <a:cs typeface="Andalus"/>
              </a:rPr>
              <a:t>l</a:t>
            </a:r>
            <a:r>
              <a:rPr dirty="0" smtClean="0" sz="1400" spc="-10">
                <a:latin typeface="Andalus"/>
                <a:cs typeface="Andalus"/>
              </a:rPr>
              <a:t>a</a:t>
            </a:r>
            <a:r>
              <a:rPr dirty="0" smtClean="0" sz="1400" spc="0">
                <a:latin typeface="Andalus"/>
                <a:cs typeface="Andalus"/>
              </a:rPr>
              <a:t>us</a:t>
            </a:r>
            <a:r>
              <a:rPr dirty="0" smtClean="0" sz="1400" spc="-15">
                <a:latin typeface="Andalus"/>
                <a:cs typeface="Andalus"/>
              </a:rPr>
              <a:t>e</a:t>
            </a:r>
            <a:r>
              <a:rPr dirty="0" smtClean="0" sz="1400" spc="0">
                <a:latin typeface="Andalus"/>
                <a:cs typeface="Andalus"/>
              </a:rPr>
              <a:t>s.</a:t>
            </a:r>
            <a:r>
              <a:rPr dirty="0" smtClean="0" sz="1400" spc="105">
                <a:latin typeface="Andalus"/>
                <a:cs typeface="Andalus"/>
              </a:rPr>
              <a:t> </a:t>
            </a:r>
            <a:r>
              <a:rPr dirty="0" smtClean="0" sz="1400" spc="-20">
                <a:latin typeface="Andalus"/>
                <a:cs typeface="Andalus"/>
              </a:rPr>
              <a:t>S</a:t>
            </a:r>
            <a:r>
              <a:rPr dirty="0" smtClean="0" sz="1400" spc="0">
                <a:latin typeface="Andalus"/>
                <a:cs typeface="Andalus"/>
              </a:rPr>
              <a:t>w</a:t>
            </a:r>
            <a:r>
              <a:rPr dirty="0" smtClean="0" sz="1400" spc="5">
                <a:latin typeface="Andalus"/>
                <a:cs typeface="Andalus"/>
              </a:rPr>
              <a:t>i</a:t>
            </a:r>
            <a:r>
              <a:rPr dirty="0" smtClean="0" sz="1400" spc="0">
                <a:latin typeface="Andalus"/>
                <a:cs typeface="Andalus"/>
              </a:rPr>
              <a:t>t</a:t>
            </a:r>
            <a:r>
              <a:rPr dirty="0" smtClean="0" sz="1400" spc="-10">
                <a:latin typeface="Andalus"/>
                <a:cs typeface="Andalus"/>
              </a:rPr>
              <a:t>c</a:t>
            </a:r>
            <a:r>
              <a:rPr dirty="0" smtClean="0" sz="1400" spc="0">
                <a:latin typeface="Andalus"/>
                <a:cs typeface="Andalus"/>
              </a:rPr>
              <a:t>h</a:t>
            </a:r>
            <a:r>
              <a:rPr dirty="0" smtClean="0" sz="1400" spc="10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statem</a:t>
            </a:r>
            <a:r>
              <a:rPr dirty="0" smtClean="0" sz="1400" spc="-15">
                <a:latin typeface="Andalus"/>
                <a:cs typeface="Andalus"/>
              </a:rPr>
              <a:t>e</a:t>
            </a:r>
            <a:r>
              <a:rPr dirty="0" smtClean="0" sz="1400" spc="0">
                <a:latin typeface="Andalus"/>
                <a:cs typeface="Andalus"/>
              </a:rPr>
              <a:t>nts</a:t>
            </a:r>
            <a:r>
              <a:rPr dirty="0" smtClean="0" sz="1400" spc="9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are</a:t>
            </a:r>
            <a:r>
              <a:rPr dirty="0" smtClean="0" sz="1400" spc="95">
                <a:latin typeface="Andalus"/>
                <a:cs typeface="Andalus"/>
              </a:rPr>
              <a:t> </a:t>
            </a:r>
            <a:r>
              <a:rPr dirty="0" smtClean="0" sz="1400" spc="-10">
                <a:latin typeface="Andalus"/>
                <a:cs typeface="Andalus"/>
              </a:rPr>
              <a:t>u</a:t>
            </a:r>
            <a:r>
              <a:rPr dirty="0" smtClean="0" sz="1400" spc="0">
                <a:latin typeface="Andalus"/>
                <a:cs typeface="Andalus"/>
              </a:rPr>
              <a:t>sed</a:t>
            </a:r>
            <a:r>
              <a:rPr dirty="0" smtClean="0" sz="1400" spc="9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w</a:t>
            </a:r>
            <a:r>
              <a:rPr dirty="0" smtClean="0" sz="1400" spc="5">
                <a:latin typeface="Andalus"/>
                <a:cs typeface="Andalus"/>
              </a:rPr>
              <a:t>h</a:t>
            </a:r>
            <a:r>
              <a:rPr dirty="0" smtClean="0" sz="1400" spc="-15">
                <a:latin typeface="Andalus"/>
                <a:cs typeface="Andalus"/>
              </a:rPr>
              <a:t>e</a:t>
            </a:r>
            <a:r>
              <a:rPr dirty="0" smtClean="0" sz="1400" spc="0">
                <a:latin typeface="Andalus"/>
                <a:cs typeface="Andalus"/>
              </a:rPr>
              <a:t>n</a:t>
            </a:r>
            <a:r>
              <a:rPr dirty="0" smtClean="0" sz="1400" spc="100">
                <a:latin typeface="Andalus"/>
                <a:cs typeface="Andalus"/>
              </a:rPr>
              <a:t> </a:t>
            </a:r>
            <a:r>
              <a:rPr dirty="0" smtClean="0" sz="1400" spc="-10">
                <a:latin typeface="Andalus"/>
                <a:cs typeface="Andalus"/>
              </a:rPr>
              <a:t>a</a:t>
            </a:r>
            <a:r>
              <a:rPr dirty="0" smtClean="0" sz="1400" spc="0">
                <a:latin typeface="Andalus"/>
                <a:cs typeface="Andalus"/>
              </a:rPr>
              <a:t>n</a:t>
            </a:r>
            <a:r>
              <a:rPr dirty="0" smtClean="0" sz="1400" spc="10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exp</a:t>
            </a:r>
            <a:r>
              <a:rPr dirty="0" smtClean="0" sz="1400" spc="-10">
                <a:latin typeface="Andalus"/>
                <a:cs typeface="Andalus"/>
              </a:rPr>
              <a:t>r</a:t>
            </a:r>
            <a:r>
              <a:rPr dirty="0" smtClean="0" sz="1400" spc="0">
                <a:latin typeface="Andalus"/>
                <a:cs typeface="Andalus"/>
              </a:rPr>
              <a:t>e</a:t>
            </a:r>
            <a:r>
              <a:rPr dirty="0" smtClean="0" sz="1400" spc="-15">
                <a:latin typeface="Andalus"/>
                <a:cs typeface="Andalus"/>
              </a:rPr>
              <a:t>s</a:t>
            </a:r>
            <a:r>
              <a:rPr dirty="0" smtClean="0" sz="1400" spc="0">
                <a:latin typeface="Andalus"/>
                <a:cs typeface="Andalus"/>
              </a:rPr>
              <a:t>s</a:t>
            </a:r>
            <a:r>
              <a:rPr dirty="0" smtClean="0" sz="1400" spc="5">
                <a:latin typeface="Andalus"/>
                <a:cs typeface="Andalus"/>
              </a:rPr>
              <a:t>i</a:t>
            </a:r>
            <a:r>
              <a:rPr dirty="0" smtClean="0" sz="1400" spc="-15">
                <a:latin typeface="Andalus"/>
                <a:cs typeface="Andalus"/>
              </a:rPr>
              <a:t>o</a:t>
            </a:r>
            <a:r>
              <a:rPr dirty="0" smtClean="0" sz="1400" spc="0">
                <a:latin typeface="Andalus"/>
                <a:cs typeface="Andalus"/>
              </a:rPr>
              <a:t>n</a:t>
            </a:r>
            <a:r>
              <a:rPr dirty="0" smtClean="0" sz="1400" spc="11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is</a:t>
            </a:r>
            <a:r>
              <a:rPr dirty="0" smtClean="0" sz="1400" spc="10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t</a:t>
            </a:r>
            <a:r>
              <a:rPr dirty="0" smtClean="0" sz="1400" spc="-5">
                <a:latin typeface="Andalus"/>
                <a:cs typeface="Andalus"/>
              </a:rPr>
              <a:t>e</a:t>
            </a:r>
            <a:r>
              <a:rPr dirty="0" smtClean="0" sz="1400" spc="0">
                <a:latin typeface="Andalus"/>
                <a:cs typeface="Andalus"/>
              </a:rPr>
              <a:t>st</a:t>
            </a:r>
            <a:r>
              <a:rPr dirty="0" smtClean="0" sz="1400" spc="-15">
                <a:latin typeface="Andalus"/>
                <a:cs typeface="Andalus"/>
              </a:rPr>
              <a:t>e</a:t>
            </a:r>
            <a:r>
              <a:rPr dirty="0" smtClean="0" sz="1400" spc="0">
                <a:latin typeface="Andalus"/>
                <a:cs typeface="Andalus"/>
              </a:rPr>
              <a:t>d</a:t>
            </a:r>
            <a:r>
              <a:rPr dirty="0" smtClean="0" sz="1400" spc="10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to</a:t>
            </a:r>
            <a:r>
              <a:rPr dirty="0" smtClean="0" sz="1400" spc="9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see</a:t>
            </a:r>
            <a:r>
              <a:rPr dirty="0" smtClean="0" sz="1400" spc="85">
                <a:latin typeface="Andalus"/>
                <a:cs typeface="Andalus"/>
              </a:rPr>
              <a:t> </a:t>
            </a:r>
            <a:r>
              <a:rPr dirty="0" smtClean="0" sz="1400" spc="-10">
                <a:latin typeface="Andalus"/>
                <a:cs typeface="Andalus"/>
              </a:rPr>
              <a:t>w</a:t>
            </a:r>
            <a:r>
              <a:rPr dirty="0" smtClean="0" sz="1400" spc="0">
                <a:latin typeface="Andalus"/>
                <a:cs typeface="Andalus"/>
              </a:rPr>
              <a:t>he</a:t>
            </a:r>
            <a:r>
              <a:rPr dirty="0" smtClean="0" sz="1400" spc="-20">
                <a:latin typeface="Andalus"/>
                <a:cs typeface="Andalus"/>
              </a:rPr>
              <a:t>t</a:t>
            </a:r>
            <a:r>
              <a:rPr dirty="0" smtClean="0" sz="1400" spc="0">
                <a:latin typeface="Andalus"/>
                <a:cs typeface="Andalus"/>
              </a:rPr>
              <a:t>her</a:t>
            </a:r>
            <a:r>
              <a:rPr dirty="0" smtClean="0" sz="1400" spc="9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it</a:t>
            </a:r>
            <a:r>
              <a:rPr dirty="0" smtClean="0" sz="1400" spc="9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is</a:t>
            </a:r>
            <a:r>
              <a:rPr dirty="0" smtClean="0" sz="1400" spc="0">
                <a:latin typeface="Andalus"/>
                <a:cs typeface="Andalus"/>
              </a:rPr>
              <a:t> equal to </a:t>
            </a:r>
            <a:r>
              <a:rPr dirty="0" smtClean="0" sz="1400" spc="-15">
                <a:latin typeface="Andalus"/>
                <a:cs typeface="Andalus"/>
              </a:rPr>
              <a:t>o</a:t>
            </a:r>
            <a:r>
              <a:rPr dirty="0" smtClean="0" sz="1400" spc="0">
                <a:latin typeface="Andalus"/>
                <a:cs typeface="Andalus"/>
              </a:rPr>
              <a:t>ne </a:t>
            </a:r>
            <a:r>
              <a:rPr dirty="0" smtClean="0" sz="1400" spc="-15">
                <a:latin typeface="Andalus"/>
                <a:cs typeface="Andalus"/>
              </a:rPr>
              <a:t>o</a:t>
            </a:r>
            <a:r>
              <a:rPr dirty="0" smtClean="0" sz="1400" spc="0">
                <a:latin typeface="Andalus"/>
                <a:cs typeface="Andalus"/>
              </a:rPr>
              <a:t>f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seve</a:t>
            </a:r>
            <a:r>
              <a:rPr dirty="0" smtClean="0" sz="1400" spc="-10">
                <a:latin typeface="Andalus"/>
                <a:cs typeface="Andalus"/>
              </a:rPr>
              <a:t>r</a:t>
            </a:r>
            <a:r>
              <a:rPr dirty="0" smtClean="0" sz="1400" spc="0">
                <a:latin typeface="Andalus"/>
                <a:cs typeface="Andalus"/>
              </a:rPr>
              <a:t>al</a:t>
            </a:r>
            <a:r>
              <a:rPr dirty="0" smtClean="0" sz="1400" spc="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p</a:t>
            </a:r>
            <a:r>
              <a:rPr dirty="0" smtClean="0" sz="1400" spc="-20">
                <a:latin typeface="Andalus"/>
                <a:cs typeface="Andalus"/>
              </a:rPr>
              <a:t>o</a:t>
            </a:r>
            <a:r>
              <a:rPr dirty="0" smtClean="0" sz="1400" spc="0">
                <a:latin typeface="Andalus"/>
                <a:cs typeface="Andalus"/>
              </a:rPr>
              <a:t>s</a:t>
            </a:r>
            <a:r>
              <a:rPr dirty="0" smtClean="0" sz="1400" spc="5">
                <a:latin typeface="Andalus"/>
                <a:cs typeface="Andalus"/>
              </a:rPr>
              <a:t>s</a:t>
            </a:r>
            <a:r>
              <a:rPr dirty="0" smtClean="0" sz="1400" spc="-10">
                <a:latin typeface="Andalus"/>
                <a:cs typeface="Andalus"/>
              </a:rPr>
              <a:t>i</a:t>
            </a:r>
            <a:r>
              <a:rPr dirty="0" smtClean="0" sz="1400" spc="0">
                <a:latin typeface="Andalus"/>
                <a:cs typeface="Andalus"/>
              </a:rPr>
              <a:t>b</a:t>
            </a:r>
            <a:r>
              <a:rPr dirty="0" smtClean="0" sz="1400" spc="5">
                <a:latin typeface="Andalus"/>
                <a:cs typeface="Andalus"/>
              </a:rPr>
              <a:t>l</a:t>
            </a:r>
            <a:r>
              <a:rPr dirty="0" smtClean="0" sz="1400" spc="0">
                <a:latin typeface="Andalus"/>
                <a:cs typeface="Andalus"/>
              </a:rPr>
              <a:t>e</a:t>
            </a:r>
            <a:r>
              <a:rPr dirty="0" smtClean="0" sz="1400" spc="-1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va</a:t>
            </a:r>
            <a:r>
              <a:rPr dirty="0" smtClean="0" sz="1400" spc="-10">
                <a:latin typeface="Andalus"/>
                <a:cs typeface="Andalus"/>
              </a:rPr>
              <a:t>l</a:t>
            </a:r>
            <a:r>
              <a:rPr dirty="0" smtClean="0" sz="1400" spc="0">
                <a:latin typeface="Andalus"/>
                <a:cs typeface="Andalus"/>
              </a:rPr>
              <a:t>ue</a:t>
            </a:r>
            <a:r>
              <a:rPr dirty="0" smtClean="0" sz="1400" spc="-15">
                <a:latin typeface="Andalus"/>
                <a:cs typeface="Andalus"/>
              </a:rPr>
              <a:t>s</a:t>
            </a:r>
            <a:r>
              <a:rPr dirty="0" smtClean="0" sz="1400" spc="0">
                <a:latin typeface="Andalus"/>
                <a:cs typeface="Andalus"/>
              </a:rPr>
              <a:t>.</a:t>
            </a:r>
            <a:r>
              <a:rPr dirty="0" smtClean="0" sz="1400" spc="1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T</a:t>
            </a:r>
            <a:r>
              <a:rPr dirty="0" smtClean="0" sz="1400" spc="-10">
                <a:latin typeface="Andalus"/>
                <a:cs typeface="Andalus"/>
              </a:rPr>
              <a:t>h</a:t>
            </a:r>
            <a:r>
              <a:rPr dirty="0" smtClean="0" sz="1400" spc="0">
                <a:latin typeface="Andalus"/>
                <a:cs typeface="Andalus"/>
              </a:rPr>
              <a:t>e </a:t>
            </a:r>
            <a:r>
              <a:rPr dirty="0" smtClean="0" sz="1400" spc="5">
                <a:latin typeface="Andalus"/>
                <a:cs typeface="Andalus"/>
              </a:rPr>
              <a:t>g</a:t>
            </a:r>
            <a:r>
              <a:rPr dirty="0" smtClean="0" sz="1400" spc="-15">
                <a:latin typeface="Andalus"/>
                <a:cs typeface="Andalus"/>
              </a:rPr>
              <a:t>e</a:t>
            </a:r>
            <a:r>
              <a:rPr dirty="0" smtClean="0" sz="1400" spc="0">
                <a:latin typeface="Andalus"/>
                <a:cs typeface="Andalus"/>
              </a:rPr>
              <a:t>ne</a:t>
            </a:r>
            <a:r>
              <a:rPr dirty="0" smtClean="0" sz="1400" spc="-10">
                <a:latin typeface="Andalus"/>
                <a:cs typeface="Andalus"/>
              </a:rPr>
              <a:t>r</a:t>
            </a:r>
            <a:r>
              <a:rPr dirty="0" smtClean="0" sz="1400" spc="0">
                <a:latin typeface="Andalus"/>
                <a:cs typeface="Andalus"/>
              </a:rPr>
              <a:t>al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fo</a:t>
            </a:r>
            <a:r>
              <a:rPr dirty="0" smtClean="0" sz="1400" spc="-10">
                <a:latin typeface="Andalus"/>
                <a:cs typeface="Andalus"/>
              </a:rPr>
              <a:t>r</a:t>
            </a:r>
            <a:r>
              <a:rPr dirty="0" smtClean="0" sz="1400" spc="0">
                <a:latin typeface="Andalus"/>
                <a:cs typeface="Andalus"/>
              </a:rPr>
              <a:t>m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of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a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-10">
                <a:latin typeface="Andalus"/>
                <a:cs typeface="Andalus"/>
              </a:rPr>
              <a:t>s</a:t>
            </a:r>
            <a:r>
              <a:rPr dirty="0" smtClean="0" sz="1400" spc="0">
                <a:latin typeface="Andalus"/>
                <a:cs typeface="Andalus"/>
              </a:rPr>
              <a:t>w</a:t>
            </a:r>
            <a:r>
              <a:rPr dirty="0" smtClean="0" sz="1400" spc="5">
                <a:latin typeface="Andalus"/>
                <a:cs typeface="Andalus"/>
              </a:rPr>
              <a:t>i</a:t>
            </a:r>
            <a:r>
              <a:rPr dirty="0" smtClean="0" sz="1400" spc="0">
                <a:latin typeface="Andalus"/>
                <a:cs typeface="Andalus"/>
              </a:rPr>
              <a:t>t</a:t>
            </a:r>
            <a:r>
              <a:rPr dirty="0" smtClean="0" sz="1400" spc="-10">
                <a:latin typeface="Andalus"/>
                <a:cs typeface="Andalus"/>
              </a:rPr>
              <a:t>c</a:t>
            </a:r>
            <a:r>
              <a:rPr dirty="0" smtClean="0" sz="1400" spc="0">
                <a:latin typeface="Andalus"/>
                <a:cs typeface="Andalus"/>
              </a:rPr>
              <a:t>h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stat</a:t>
            </a:r>
            <a:r>
              <a:rPr dirty="0" smtClean="0" sz="1400" spc="-15">
                <a:latin typeface="Andalus"/>
                <a:cs typeface="Andalus"/>
              </a:rPr>
              <a:t>e</a:t>
            </a:r>
            <a:r>
              <a:rPr dirty="0" smtClean="0" sz="1400" spc="0">
                <a:latin typeface="Andalus"/>
                <a:cs typeface="Andalus"/>
              </a:rPr>
              <a:t>ment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-10">
                <a:latin typeface="Andalus"/>
                <a:cs typeface="Andalus"/>
              </a:rPr>
              <a:t>i</a:t>
            </a:r>
            <a:r>
              <a:rPr dirty="0" smtClean="0" sz="1400" spc="0">
                <a:latin typeface="Andalus"/>
                <a:cs typeface="Andalus"/>
              </a:rPr>
              <a:t>s:</a:t>
            </a:r>
            <a:endParaRPr sz="1400">
              <a:latin typeface="Andalus"/>
              <a:cs typeface="Andalus"/>
            </a:endParaRPr>
          </a:p>
          <a:p>
            <a:pPr marL="12700" marR="5262880">
              <a:lnSpc>
                <a:spcPts val="2150"/>
              </a:lnSpc>
              <a:spcBef>
                <a:spcPts val="135"/>
              </a:spcBef>
            </a:pPr>
            <a:r>
              <a:rPr dirty="0" smtClean="0" sz="1400">
                <a:latin typeface="Andalus"/>
                <a:cs typeface="Andalus"/>
              </a:rPr>
              <a:t>s</a:t>
            </a:r>
            <a:r>
              <a:rPr dirty="0" smtClean="0" sz="1400" spc="5">
                <a:latin typeface="Andalus"/>
                <a:cs typeface="Andalus"/>
              </a:rPr>
              <a:t>w</a:t>
            </a:r>
            <a:r>
              <a:rPr dirty="0" smtClean="0" sz="1400" spc="0">
                <a:latin typeface="Andalus"/>
                <a:cs typeface="Andalus"/>
              </a:rPr>
              <a:t>it</a:t>
            </a:r>
            <a:r>
              <a:rPr dirty="0" smtClean="0" sz="1400" spc="-15">
                <a:latin typeface="Andalus"/>
                <a:cs typeface="Andalus"/>
              </a:rPr>
              <a:t>c</a:t>
            </a:r>
            <a:r>
              <a:rPr dirty="0" smtClean="0" sz="1400" spc="0">
                <a:latin typeface="Andalus"/>
                <a:cs typeface="Andalus"/>
              </a:rPr>
              <a:t>h</a:t>
            </a:r>
            <a:r>
              <a:rPr dirty="0" smtClean="0" sz="1400" spc="5">
                <a:latin typeface="Andalus"/>
                <a:cs typeface="Andalus"/>
              </a:rPr>
              <a:t> </a:t>
            </a:r>
            <a:r>
              <a:rPr dirty="0" smtClean="0" sz="1400" spc="-15">
                <a:latin typeface="Andalus"/>
                <a:cs typeface="Andalus"/>
              </a:rPr>
              <a:t>v</a:t>
            </a:r>
            <a:r>
              <a:rPr dirty="0" smtClean="0" sz="1400" spc="0">
                <a:latin typeface="Andalus"/>
                <a:cs typeface="Andalus"/>
              </a:rPr>
              <a:t>ari</a:t>
            </a:r>
            <a:r>
              <a:rPr dirty="0" smtClean="0" sz="1400" spc="-10">
                <a:latin typeface="Andalus"/>
                <a:cs typeface="Andalus"/>
              </a:rPr>
              <a:t>a</a:t>
            </a:r>
            <a:r>
              <a:rPr dirty="0" smtClean="0" sz="1400" spc="0">
                <a:latin typeface="Andalus"/>
                <a:cs typeface="Andalus"/>
              </a:rPr>
              <a:t>b</a:t>
            </a:r>
            <a:r>
              <a:rPr dirty="0" smtClean="0" sz="1400" spc="5">
                <a:latin typeface="Andalus"/>
                <a:cs typeface="Andalus"/>
              </a:rPr>
              <a:t>l</a:t>
            </a:r>
            <a:r>
              <a:rPr dirty="0" smtClean="0" sz="1400" spc="0">
                <a:latin typeface="Andalus"/>
                <a:cs typeface="Andalus"/>
              </a:rPr>
              <a:t>e</a:t>
            </a:r>
            <a:r>
              <a:rPr dirty="0" smtClean="0" sz="1400" spc="0">
                <a:latin typeface="Andalus"/>
                <a:cs typeface="Andalus"/>
              </a:rPr>
              <a:t> </a:t>
            </a:r>
            <a:r>
              <a:rPr dirty="0" smtClean="0" sz="1400" spc="-10">
                <a:latin typeface="Andalus"/>
                <a:cs typeface="Andalus"/>
              </a:rPr>
              <a:t>c</a:t>
            </a:r>
            <a:r>
              <a:rPr dirty="0" smtClean="0" sz="1400" spc="0">
                <a:latin typeface="Andalus"/>
                <a:cs typeface="Andalus"/>
              </a:rPr>
              <a:t>a</a:t>
            </a:r>
            <a:r>
              <a:rPr dirty="0" smtClean="0" sz="1400" spc="5">
                <a:latin typeface="Andalus"/>
                <a:cs typeface="Andalus"/>
              </a:rPr>
              <a:t>s</a:t>
            </a:r>
            <a:r>
              <a:rPr dirty="0" smtClean="0" sz="1400" spc="0">
                <a:latin typeface="Andalus"/>
                <a:cs typeface="Andalus"/>
              </a:rPr>
              <a:t>e cas</a:t>
            </a:r>
            <a:r>
              <a:rPr dirty="0" smtClean="0" sz="1400" spc="-10">
                <a:latin typeface="Andalus"/>
                <a:cs typeface="Andalus"/>
              </a:rPr>
              <a:t>e</a:t>
            </a:r>
            <a:r>
              <a:rPr dirty="0" smtClean="0" sz="1400" spc="-5">
                <a:latin typeface="Andalus"/>
                <a:cs typeface="Andalus"/>
              </a:rPr>
              <a:t>-</a:t>
            </a:r>
            <a:r>
              <a:rPr dirty="0" smtClean="0" sz="1400" spc="-10">
                <a:latin typeface="Andalus"/>
                <a:cs typeface="Andalus"/>
              </a:rPr>
              <a:t>n</a:t>
            </a:r>
            <a:r>
              <a:rPr dirty="0" smtClean="0" sz="1400" spc="0">
                <a:latin typeface="Andalus"/>
                <a:cs typeface="Andalus"/>
              </a:rPr>
              <a:t>u</a:t>
            </a:r>
            <a:r>
              <a:rPr dirty="0" smtClean="0" sz="1400" spc="-15">
                <a:latin typeface="Andalus"/>
                <a:cs typeface="Andalus"/>
              </a:rPr>
              <a:t>m</a:t>
            </a:r>
            <a:r>
              <a:rPr dirty="0" smtClean="0" sz="1400" spc="0">
                <a:latin typeface="Andalus"/>
                <a:cs typeface="Andalus"/>
              </a:rPr>
              <a:t>ber1</a:t>
            </a:r>
            <a:endParaRPr sz="1400">
              <a:latin typeface="Andalus"/>
              <a:cs typeface="Andalus"/>
            </a:endParaRPr>
          </a:p>
          <a:p>
            <a:pPr marL="12700">
              <a:lnSpc>
                <a:spcPct val="100000"/>
              </a:lnSpc>
              <a:spcBef>
                <a:spcPts val="305"/>
              </a:spcBef>
            </a:pPr>
            <a:r>
              <a:rPr dirty="0" smtClean="0" sz="1400">
                <a:latin typeface="Andalus"/>
                <a:cs typeface="Andalus"/>
              </a:rPr>
              <a:t>statem</a:t>
            </a:r>
            <a:r>
              <a:rPr dirty="0" smtClean="0" sz="1400" spc="-15">
                <a:latin typeface="Andalus"/>
                <a:cs typeface="Andalus"/>
              </a:rPr>
              <a:t>e</a:t>
            </a:r>
            <a:r>
              <a:rPr dirty="0" smtClean="0" sz="1400" spc="0">
                <a:latin typeface="Andalus"/>
                <a:cs typeface="Andalus"/>
              </a:rPr>
              <a:t>nt</a:t>
            </a:r>
            <a:r>
              <a:rPr dirty="0" smtClean="0" sz="1400" spc="-1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1</a:t>
            </a:r>
            <a:endParaRPr sz="1400">
              <a:latin typeface="Andalus"/>
              <a:cs typeface="Andalus"/>
            </a:endParaRPr>
          </a:p>
          <a:p>
            <a:pPr marL="12700">
              <a:lnSpc>
                <a:spcPct val="100000"/>
              </a:lnSpc>
              <a:spcBef>
                <a:spcPts val="455"/>
              </a:spcBef>
            </a:pPr>
            <a:r>
              <a:rPr dirty="0" smtClean="0" sz="1400" spc="-10">
                <a:latin typeface="Andalus"/>
                <a:cs typeface="Andalus"/>
              </a:rPr>
              <a:t>c</a:t>
            </a:r>
            <a:r>
              <a:rPr dirty="0" smtClean="0" sz="1400" spc="0">
                <a:latin typeface="Andalus"/>
                <a:cs typeface="Andalus"/>
              </a:rPr>
              <a:t>a</a:t>
            </a:r>
            <a:r>
              <a:rPr dirty="0" smtClean="0" sz="1400" spc="5">
                <a:latin typeface="Andalus"/>
                <a:cs typeface="Andalus"/>
              </a:rPr>
              <a:t>s</a:t>
            </a:r>
            <a:r>
              <a:rPr dirty="0" smtClean="0" sz="1400" spc="0">
                <a:latin typeface="Andalus"/>
                <a:cs typeface="Andalus"/>
              </a:rPr>
              <a:t>e cas</a:t>
            </a:r>
            <a:r>
              <a:rPr dirty="0" smtClean="0" sz="1400" spc="-10">
                <a:latin typeface="Andalus"/>
                <a:cs typeface="Andalus"/>
              </a:rPr>
              <a:t>e</a:t>
            </a:r>
            <a:r>
              <a:rPr dirty="0" smtClean="0" sz="1400" spc="-5">
                <a:latin typeface="Andalus"/>
                <a:cs typeface="Andalus"/>
              </a:rPr>
              <a:t>-</a:t>
            </a:r>
            <a:r>
              <a:rPr dirty="0" smtClean="0" sz="1400" spc="-10">
                <a:latin typeface="Andalus"/>
                <a:cs typeface="Andalus"/>
              </a:rPr>
              <a:t>n</a:t>
            </a:r>
            <a:r>
              <a:rPr dirty="0" smtClean="0" sz="1400" spc="0">
                <a:latin typeface="Andalus"/>
                <a:cs typeface="Andalus"/>
              </a:rPr>
              <a:t>u</a:t>
            </a:r>
            <a:r>
              <a:rPr dirty="0" smtClean="0" sz="1400" spc="-15">
                <a:latin typeface="Andalus"/>
                <a:cs typeface="Andalus"/>
              </a:rPr>
              <a:t>m</a:t>
            </a:r>
            <a:r>
              <a:rPr dirty="0" smtClean="0" sz="1400" spc="0">
                <a:latin typeface="Andalus"/>
                <a:cs typeface="Andalus"/>
              </a:rPr>
              <a:t>ber 2</a:t>
            </a:r>
            <a:endParaRPr sz="1400">
              <a:latin typeface="Andalus"/>
              <a:cs typeface="Andalus"/>
            </a:endParaRPr>
          </a:p>
          <a:p>
            <a:pPr marL="12700">
              <a:lnSpc>
                <a:spcPct val="100000"/>
              </a:lnSpc>
              <a:spcBef>
                <a:spcPts val="455"/>
              </a:spcBef>
            </a:pPr>
            <a:r>
              <a:rPr dirty="0" smtClean="0" sz="1400">
                <a:latin typeface="Andalus"/>
                <a:cs typeface="Andalus"/>
              </a:rPr>
              <a:t>statem</a:t>
            </a:r>
            <a:r>
              <a:rPr dirty="0" smtClean="0" sz="1400" spc="-15">
                <a:latin typeface="Andalus"/>
                <a:cs typeface="Andalus"/>
              </a:rPr>
              <a:t>e</a:t>
            </a:r>
            <a:r>
              <a:rPr dirty="0" smtClean="0" sz="1400" spc="0">
                <a:latin typeface="Andalus"/>
                <a:cs typeface="Andalus"/>
              </a:rPr>
              <a:t>nt</a:t>
            </a:r>
            <a:r>
              <a:rPr dirty="0" smtClean="0" sz="1400" spc="-1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2</a:t>
            </a:r>
            <a:endParaRPr sz="1400">
              <a:latin typeface="Andalus"/>
              <a:cs typeface="Andalus"/>
            </a:endParaRPr>
          </a:p>
          <a:p>
            <a:pPr marL="12700" marR="5196840">
              <a:lnSpc>
                <a:spcPct val="127099"/>
              </a:lnSpc>
            </a:pPr>
            <a:r>
              <a:rPr dirty="0" smtClean="0" sz="1400" spc="-10">
                <a:latin typeface="Andalus"/>
                <a:cs typeface="Andalus"/>
              </a:rPr>
              <a:t>c</a:t>
            </a:r>
            <a:r>
              <a:rPr dirty="0" smtClean="0" sz="1400" spc="0">
                <a:latin typeface="Andalus"/>
                <a:cs typeface="Andalus"/>
              </a:rPr>
              <a:t>a</a:t>
            </a:r>
            <a:r>
              <a:rPr dirty="0" smtClean="0" sz="1400" spc="5">
                <a:latin typeface="Andalus"/>
                <a:cs typeface="Andalus"/>
              </a:rPr>
              <a:t>s</a:t>
            </a:r>
            <a:r>
              <a:rPr dirty="0" smtClean="0" sz="1400" spc="0">
                <a:latin typeface="Andalus"/>
                <a:cs typeface="Andalus"/>
              </a:rPr>
              <a:t>e cas</a:t>
            </a:r>
            <a:r>
              <a:rPr dirty="0" smtClean="0" sz="1400" spc="-10">
                <a:latin typeface="Andalus"/>
                <a:cs typeface="Andalus"/>
              </a:rPr>
              <a:t>e</a:t>
            </a:r>
            <a:r>
              <a:rPr dirty="0" smtClean="0" sz="1400" spc="-5">
                <a:latin typeface="Andalus"/>
                <a:cs typeface="Andalus"/>
              </a:rPr>
              <a:t>-</a:t>
            </a:r>
            <a:r>
              <a:rPr dirty="0" smtClean="0" sz="1400" spc="-10">
                <a:latin typeface="Andalus"/>
                <a:cs typeface="Andalus"/>
              </a:rPr>
              <a:t>n</a:t>
            </a:r>
            <a:r>
              <a:rPr dirty="0" smtClean="0" sz="1400" spc="0">
                <a:latin typeface="Andalus"/>
                <a:cs typeface="Andalus"/>
              </a:rPr>
              <a:t>u</a:t>
            </a:r>
            <a:r>
              <a:rPr dirty="0" smtClean="0" sz="1400" spc="-15">
                <a:latin typeface="Andalus"/>
                <a:cs typeface="Andalus"/>
              </a:rPr>
              <a:t>m</a:t>
            </a:r>
            <a:r>
              <a:rPr dirty="0" smtClean="0" sz="1400" spc="0">
                <a:latin typeface="Andalus"/>
                <a:cs typeface="Andalus"/>
              </a:rPr>
              <a:t>ber N</a:t>
            </a:r>
            <a:r>
              <a:rPr dirty="0" smtClean="0" sz="1400" spc="0">
                <a:latin typeface="Andalus"/>
                <a:cs typeface="Andalus"/>
              </a:rPr>
              <a:t> statem</a:t>
            </a:r>
            <a:r>
              <a:rPr dirty="0" smtClean="0" sz="1400" spc="-15">
                <a:latin typeface="Andalus"/>
                <a:cs typeface="Andalus"/>
              </a:rPr>
              <a:t>e</a:t>
            </a:r>
            <a:r>
              <a:rPr dirty="0" smtClean="0" sz="1400" spc="0">
                <a:latin typeface="Andalus"/>
                <a:cs typeface="Andalus"/>
              </a:rPr>
              <a:t>nt N</a:t>
            </a:r>
            <a:r>
              <a:rPr dirty="0" smtClean="0" sz="1400" spc="0">
                <a:latin typeface="Andalus"/>
                <a:cs typeface="Andalus"/>
              </a:rPr>
              <a:t> o</a:t>
            </a:r>
            <a:r>
              <a:rPr dirty="0" smtClean="0" sz="1400" spc="-5">
                <a:latin typeface="Andalus"/>
                <a:cs typeface="Andalus"/>
              </a:rPr>
              <a:t>t</a:t>
            </a:r>
            <a:r>
              <a:rPr dirty="0" smtClean="0" sz="1400" spc="0">
                <a:latin typeface="Andalus"/>
                <a:cs typeface="Andalus"/>
              </a:rPr>
              <a:t>he</a:t>
            </a:r>
            <a:r>
              <a:rPr dirty="0" smtClean="0" sz="1400" spc="-10">
                <a:latin typeface="Andalus"/>
                <a:cs typeface="Andalus"/>
              </a:rPr>
              <a:t>r</a:t>
            </a:r>
            <a:r>
              <a:rPr dirty="0" smtClean="0" sz="1400" spc="0">
                <a:latin typeface="Andalus"/>
                <a:cs typeface="Andalus"/>
              </a:rPr>
              <a:t>w</a:t>
            </a:r>
            <a:r>
              <a:rPr dirty="0" smtClean="0" sz="1400" spc="5">
                <a:latin typeface="Andalus"/>
                <a:cs typeface="Andalus"/>
              </a:rPr>
              <a:t>i</a:t>
            </a:r>
            <a:r>
              <a:rPr dirty="0" smtClean="0" sz="1400" spc="0">
                <a:latin typeface="Andalus"/>
                <a:cs typeface="Andalus"/>
              </a:rPr>
              <a:t>se</a:t>
            </a:r>
            <a:endParaRPr sz="1400">
              <a:latin typeface="Andalus"/>
              <a:cs typeface="Andalus"/>
            </a:endParaRPr>
          </a:p>
          <a:p>
            <a:pPr marL="12700" marR="5975985">
              <a:lnSpc>
                <a:spcPct val="127099"/>
              </a:lnSpc>
            </a:pPr>
            <a:r>
              <a:rPr dirty="0" smtClean="0" sz="1400">
                <a:latin typeface="Andalus"/>
                <a:cs typeface="Andalus"/>
              </a:rPr>
              <a:t>statem</a:t>
            </a:r>
            <a:r>
              <a:rPr dirty="0" smtClean="0" sz="1400" spc="-15">
                <a:latin typeface="Andalus"/>
                <a:cs typeface="Andalus"/>
              </a:rPr>
              <a:t>e</a:t>
            </a:r>
            <a:r>
              <a:rPr dirty="0" smtClean="0" sz="1400" spc="0">
                <a:latin typeface="Andalus"/>
                <a:cs typeface="Andalus"/>
              </a:rPr>
              <a:t>nt</a:t>
            </a:r>
            <a:r>
              <a:rPr dirty="0" smtClean="0" sz="1400" spc="0">
                <a:latin typeface="Andalus"/>
                <a:cs typeface="Andalus"/>
              </a:rPr>
              <a:t> end</a:t>
            </a:r>
            <a:endParaRPr sz="1400">
              <a:latin typeface="Andalus"/>
              <a:cs typeface="Andalus"/>
            </a:endParaRPr>
          </a:p>
          <a:p>
            <a:pPr marL="12700" marR="17780">
              <a:lnSpc>
                <a:spcPct val="127099"/>
              </a:lnSpc>
            </a:pPr>
            <a:r>
              <a:rPr dirty="0" smtClean="0" sz="1400">
                <a:latin typeface="Andalus"/>
                <a:cs typeface="Andalus"/>
              </a:rPr>
              <a:t>so</a:t>
            </a:r>
            <a:r>
              <a:rPr dirty="0" smtClean="0" sz="1400" spc="50">
                <a:latin typeface="Andalus"/>
                <a:cs typeface="Andalus"/>
              </a:rPr>
              <a:t> </a:t>
            </a:r>
            <a:r>
              <a:rPr dirty="0" smtClean="0" sz="1400" spc="-15">
                <a:latin typeface="Andalus"/>
                <a:cs typeface="Andalus"/>
              </a:rPr>
              <a:t>t</a:t>
            </a:r>
            <a:r>
              <a:rPr dirty="0" smtClean="0" sz="1400" spc="0">
                <a:latin typeface="Andalus"/>
                <a:cs typeface="Andalus"/>
              </a:rPr>
              <a:t>he</a:t>
            </a:r>
            <a:r>
              <a:rPr dirty="0" smtClean="0" sz="1400" spc="3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statem</a:t>
            </a:r>
            <a:r>
              <a:rPr dirty="0" smtClean="0" sz="1400" spc="-15">
                <a:latin typeface="Andalus"/>
                <a:cs typeface="Andalus"/>
              </a:rPr>
              <a:t>e</a:t>
            </a:r>
            <a:r>
              <a:rPr dirty="0" smtClean="0" sz="1400" spc="0">
                <a:latin typeface="Andalus"/>
                <a:cs typeface="Andalus"/>
              </a:rPr>
              <a:t>nt</a:t>
            </a:r>
            <a:r>
              <a:rPr dirty="0" smtClean="0" sz="1400" spc="3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fo</a:t>
            </a:r>
            <a:r>
              <a:rPr dirty="0" smtClean="0" sz="1400" spc="-15">
                <a:latin typeface="Andalus"/>
                <a:cs typeface="Andalus"/>
              </a:rPr>
              <a:t>l</a:t>
            </a:r>
            <a:r>
              <a:rPr dirty="0" smtClean="0" sz="1400" spc="0">
                <a:latin typeface="Andalus"/>
                <a:cs typeface="Andalus"/>
              </a:rPr>
              <a:t>lowi</a:t>
            </a:r>
            <a:r>
              <a:rPr dirty="0" smtClean="0" sz="1400" spc="-10">
                <a:latin typeface="Andalus"/>
                <a:cs typeface="Andalus"/>
              </a:rPr>
              <a:t>n</a:t>
            </a:r>
            <a:r>
              <a:rPr dirty="0" smtClean="0" sz="1400" spc="0">
                <a:latin typeface="Andalus"/>
                <a:cs typeface="Andalus"/>
              </a:rPr>
              <a:t>g</a:t>
            </a:r>
            <a:r>
              <a:rPr dirty="0" smtClean="0" sz="1400" spc="4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the</a:t>
            </a:r>
            <a:r>
              <a:rPr dirty="0" smtClean="0" sz="1400" spc="40">
                <a:latin typeface="Andalus"/>
                <a:cs typeface="Andalus"/>
              </a:rPr>
              <a:t> </a:t>
            </a:r>
            <a:r>
              <a:rPr dirty="0" smtClean="0" sz="1400" spc="-10">
                <a:latin typeface="Andalus"/>
                <a:cs typeface="Andalus"/>
              </a:rPr>
              <a:t>c</a:t>
            </a:r>
            <a:r>
              <a:rPr dirty="0" smtClean="0" sz="1400" spc="0">
                <a:latin typeface="Andalus"/>
                <a:cs typeface="Andalus"/>
              </a:rPr>
              <a:t>a</a:t>
            </a:r>
            <a:r>
              <a:rPr dirty="0" smtClean="0" sz="1400" spc="5">
                <a:latin typeface="Andalus"/>
                <a:cs typeface="Andalus"/>
              </a:rPr>
              <a:t>s</a:t>
            </a:r>
            <a:r>
              <a:rPr dirty="0" smtClean="0" sz="1400" spc="0">
                <a:latin typeface="Andalus"/>
                <a:cs typeface="Andalus"/>
              </a:rPr>
              <a:t>e</a:t>
            </a:r>
            <a:r>
              <a:rPr dirty="0" smtClean="0" sz="1400" spc="2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state</a:t>
            </a:r>
            <a:r>
              <a:rPr dirty="0" smtClean="0" sz="1400" spc="-10">
                <a:latin typeface="Andalus"/>
                <a:cs typeface="Andalus"/>
              </a:rPr>
              <a:t>m</a:t>
            </a:r>
            <a:r>
              <a:rPr dirty="0" smtClean="0" sz="1400" spc="0">
                <a:latin typeface="Andalus"/>
                <a:cs typeface="Andalus"/>
              </a:rPr>
              <a:t>ent</a:t>
            </a:r>
            <a:r>
              <a:rPr dirty="0" smtClean="0" sz="1400" spc="4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is</a:t>
            </a:r>
            <a:r>
              <a:rPr dirty="0" smtClean="0" sz="1400" spc="4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ex</a:t>
            </a:r>
            <a:r>
              <a:rPr dirty="0" smtClean="0" sz="1400" spc="-5">
                <a:latin typeface="Andalus"/>
                <a:cs typeface="Andalus"/>
              </a:rPr>
              <a:t>e</a:t>
            </a:r>
            <a:r>
              <a:rPr dirty="0" smtClean="0" sz="1400" spc="-10">
                <a:latin typeface="Andalus"/>
                <a:cs typeface="Andalus"/>
              </a:rPr>
              <a:t>c</a:t>
            </a:r>
            <a:r>
              <a:rPr dirty="0" smtClean="0" sz="1400" spc="0">
                <a:latin typeface="Andalus"/>
                <a:cs typeface="Andalus"/>
              </a:rPr>
              <a:t>ut</a:t>
            </a:r>
            <a:r>
              <a:rPr dirty="0" smtClean="0" sz="1400" spc="-5">
                <a:latin typeface="Andalus"/>
                <a:cs typeface="Andalus"/>
              </a:rPr>
              <a:t>e</a:t>
            </a:r>
            <a:r>
              <a:rPr dirty="0" smtClean="0" sz="1400" spc="0">
                <a:latin typeface="Andalus"/>
                <a:cs typeface="Andalus"/>
              </a:rPr>
              <a:t>d</a:t>
            </a:r>
            <a:r>
              <a:rPr dirty="0" smtClean="0" sz="1400" spc="40">
                <a:latin typeface="Andalus"/>
                <a:cs typeface="Andalus"/>
              </a:rPr>
              <a:t> </a:t>
            </a:r>
            <a:r>
              <a:rPr dirty="0" smtClean="0" sz="1400" spc="-10">
                <a:latin typeface="Andalus"/>
                <a:cs typeface="Andalus"/>
              </a:rPr>
              <a:t>w</a:t>
            </a:r>
            <a:r>
              <a:rPr dirty="0" smtClean="0" sz="1400" spc="0">
                <a:latin typeface="Andalus"/>
                <a:cs typeface="Andalus"/>
              </a:rPr>
              <a:t>h</a:t>
            </a:r>
            <a:r>
              <a:rPr dirty="0" smtClean="0" sz="1400" spc="-15">
                <a:latin typeface="Andalus"/>
                <a:cs typeface="Andalus"/>
              </a:rPr>
              <a:t>e</a:t>
            </a:r>
            <a:r>
              <a:rPr dirty="0" smtClean="0" sz="1400" spc="0">
                <a:latin typeface="Andalus"/>
                <a:cs typeface="Andalus"/>
              </a:rPr>
              <a:t>n</a:t>
            </a:r>
            <a:r>
              <a:rPr dirty="0" smtClean="0" sz="1400" spc="4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the</a:t>
            </a:r>
            <a:r>
              <a:rPr dirty="0" smtClean="0" sz="1400" spc="40">
                <a:latin typeface="Andalus"/>
                <a:cs typeface="Andalus"/>
              </a:rPr>
              <a:t> </a:t>
            </a:r>
            <a:r>
              <a:rPr dirty="0" smtClean="0" sz="1400" spc="-10">
                <a:latin typeface="Andalus"/>
                <a:cs typeface="Andalus"/>
              </a:rPr>
              <a:t>c</a:t>
            </a:r>
            <a:r>
              <a:rPr dirty="0" smtClean="0" sz="1400" spc="0">
                <a:latin typeface="Andalus"/>
                <a:cs typeface="Andalus"/>
              </a:rPr>
              <a:t>a</a:t>
            </a:r>
            <a:r>
              <a:rPr dirty="0" smtClean="0" sz="1400" spc="5">
                <a:latin typeface="Andalus"/>
                <a:cs typeface="Andalus"/>
              </a:rPr>
              <a:t>s</a:t>
            </a:r>
            <a:r>
              <a:rPr dirty="0" smtClean="0" sz="1400" spc="0">
                <a:latin typeface="Andalus"/>
                <a:cs typeface="Andalus"/>
              </a:rPr>
              <a:t>e</a:t>
            </a:r>
            <a:r>
              <a:rPr dirty="0" smtClean="0" sz="1400" spc="2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n</a:t>
            </a:r>
            <a:r>
              <a:rPr dirty="0" smtClean="0" sz="1400" spc="-10">
                <a:latin typeface="Andalus"/>
                <a:cs typeface="Andalus"/>
              </a:rPr>
              <a:t>u</a:t>
            </a:r>
            <a:r>
              <a:rPr dirty="0" smtClean="0" sz="1400" spc="0">
                <a:latin typeface="Andalus"/>
                <a:cs typeface="Andalus"/>
              </a:rPr>
              <a:t>mber</a:t>
            </a:r>
            <a:r>
              <a:rPr dirty="0" smtClean="0" sz="1400" spc="3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m</a:t>
            </a:r>
            <a:r>
              <a:rPr dirty="0" smtClean="0" sz="1400" spc="-10">
                <a:latin typeface="Andalus"/>
                <a:cs typeface="Andalus"/>
              </a:rPr>
              <a:t>a</a:t>
            </a:r>
            <a:r>
              <a:rPr dirty="0" smtClean="0" sz="1400" spc="0">
                <a:latin typeface="Andalus"/>
                <a:cs typeface="Andalus"/>
              </a:rPr>
              <a:t>t</a:t>
            </a:r>
            <a:r>
              <a:rPr dirty="0" smtClean="0" sz="1400" spc="-10">
                <a:latin typeface="Andalus"/>
                <a:cs typeface="Andalus"/>
              </a:rPr>
              <a:t>c</a:t>
            </a:r>
            <a:r>
              <a:rPr dirty="0" smtClean="0" sz="1400" spc="0">
                <a:latin typeface="Andalus"/>
                <a:cs typeface="Andalus"/>
              </a:rPr>
              <a:t>h</a:t>
            </a:r>
            <a:r>
              <a:rPr dirty="0" smtClean="0" sz="1400" spc="55">
                <a:latin typeface="Andalus"/>
                <a:cs typeface="Andalus"/>
              </a:rPr>
              <a:t> </a:t>
            </a:r>
            <a:r>
              <a:rPr dirty="0" smtClean="0" sz="1400" spc="-15">
                <a:latin typeface="Andalus"/>
                <a:cs typeface="Andalus"/>
              </a:rPr>
              <a:t>t</a:t>
            </a:r>
            <a:r>
              <a:rPr dirty="0" smtClean="0" sz="1400" spc="0">
                <a:latin typeface="Andalus"/>
                <a:cs typeface="Andalus"/>
              </a:rPr>
              <a:t>he</a:t>
            </a:r>
            <a:r>
              <a:rPr dirty="0" smtClean="0" sz="1400" spc="0">
                <a:latin typeface="Andalus"/>
                <a:cs typeface="Andalus"/>
              </a:rPr>
              <a:t> varia</a:t>
            </a:r>
            <a:r>
              <a:rPr dirty="0" smtClean="0" sz="1400" spc="-10">
                <a:latin typeface="Andalus"/>
                <a:cs typeface="Andalus"/>
              </a:rPr>
              <a:t>b</a:t>
            </a:r>
            <a:r>
              <a:rPr dirty="0" smtClean="0" sz="1400" spc="0">
                <a:latin typeface="Andalus"/>
                <a:cs typeface="Andalus"/>
              </a:rPr>
              <a:t>le</a:t>
            </a:r>
            <a:r>
              <a:rPr dirty="0" smtClean="0" sz="1400" spc="5">
                <a:latin typeface="Andalus"/>
                <a:cs typeface="Andalus"/>
              </a:rPr>
              <a:t> </a:t>
            </a:r>
            <a:r>
              <a:rPr dirty="0" smtClean="0" sz="1400" spc="-15">
                <a:latin typeface="Andalus"/>
                <a:cs typeface="Andalus"/>
              </a:rPr>
              <a:t>v</a:t>
            </a:r>
            <a:r>
              <a:rPr dirty="0" smtClean="0" sz="1400" spc="0">
                <a:latin typeface="Andalus"/>
                <a:cs typeface="Andalus"/>
              </a:rPr>
              <a:t>a</a:t>
            </a:r>
            <a:r>
              <a:rPr dirty="0" smtClean="0" sz="1400" spc="-10">
                <a:latin typeface="Andalus"/>
                <a:cs typeface="Andalus"/>
              </a:rPr>
              <a:t>l</a:t>
            </a:r>
            <a:r>
              <a:rPr dirty="0" smtClean="0" sz="1400" spc="0">
                <a:latin typeface="Andalus"/>
                <a:cs typeface="Andalus"/>
              </a:rPr>
              <a:t>ue </a:t>
            </a:r>
            <a:r>
              <a:rPr dirty="0" smtClean="0" sz="1400" spc="-15">
                <a:latin typeface="Andalus"/>
                <a:cs typeface="Andalus"/>
              </a:rPr>
              <a:t>e</a:t>
            </a:r>
            <a:r>
              <a:rPr dirty="0" smtClean="0" sz="1400" spc="0">
                <a:latin typeface="Andalus"/>
                <a:cs typeface="Andalus"/>
              </a:rPr>
              <a:t>nt</a:t>
            </a:r>
            <a:r>
              <a:rPr dirty="0" smtClean="0" sz="1400" spc="-5">
                <a:latin typeface="Andalus"/>
                <a:cs typeface="Andalus"/>
              </a:rPr>
              <a:t>r</a:t>
            </a:r>
            <a:r>
              <a:rPr dirty="0" smtClean="0" sz="1400" spc="0">
                <a:latin typeface="Andalus"/>
                <a:cs typeface="Andalus"/>
              </a:rPr>
              <a:t>y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w</a:t>
            </a:r>
            <a:r>
              <a:rPr dirty="0" smtClean="0" sz="1400" spc="5">
                <a:latin typeface="Andalus"/>
                <a:cs typeface="Andalus"/>
              </a:rPr>
              <a:t>i</a:t>
            </a:r>
            <a:r>
              <a:rPr dirty="0" smtClean="0" sz="1400" spc="0">
                <a:latin typeface="Andalus"/>
                <a:cs typeface="Andalus"/>
              </a:rPr>
              <a:t>th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the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-10">
                <a:latin typeface="Andalus"/>
                <a:cs typeface="Andalus"/>
              </a:rPr>
              <a:t>s</a:t>
            </a:r>
            <a:r>
              <a:rPr dirty="0" smtClean="0" sz="1400" spc="0">
                <a:latin typeface="Andalus"/>
                <a:cs typeface="Andalus"/>
              </a:rPr>
              <a:t>w</a:t>
            </a:r>
            <a:r>
              <a:rPr dirty="0" smtClean="0" sz="1400" spc="5">
                <a:latin typeface="Andalus"/>
                <a:cs typeface="Andalus"/>
              </a:rPr>
              <a:t>i</a:t>
            </a:r>
            <a:r>
              <a:rPr dirty="0" smtClean="0" sz="1400" spc="0">
                <a:latin typeface="Andalus"/>
                <a:cs typeface="Andalus"/>
              </a:rPr>
              <a:t>t</a:t>
            </a:r>
            <a:r>
              <a:rPr dirty="0" smtClean="0" sz="1400" spc="-20">
                <a:latin typeface="Andalus"/>
                <a:cs typeface="Andalus"/>
              </a:rPr>
              <a:t>c</a:t>
            </a:r>
            <a:r>
              <a:rPr dirty="0" smtClean="0" sz="1400" spc="0">
                <a:latin typeface="Andalus"/>
                <a:cs typeface="Andalus"/>
              </a:rPr>
              <a:t>h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stat</a:t>
            </a:r>
            <a:r>
              <a:rPr dirty="0" smtClean="0" sz="1400" spc="-15">
                <a:latin typeface="Andalus"/>
                <a:cs typeface="Andalus"/>
              </a:rPr>
              <a:t>e</a:t>
            </a:r>
            <a:r>
              <a:rPr dirty="0" smtClean="0" sz="1400" spc="0">
                <a:latin typeface="Andalus"/>
                <a:cs typeface="Andalus"/>
              </a:rPr>
              <a:t>ment.</a:t>
            </a:r>
            <a:endParaRPr sz="1400">
              <a:latin typeface="Andalus"/>
              <a:cs typeface="Andalus"/>
            </a:endParaRPr>
          </a:p>
          <a:p>
            <a:pPr marL="12700" marR="12700">
              <a:lnSpc>
                <a:spcPts val="2140"/>
              </a:lnSpc>
              <a:spcBef>
                <a:spcPts val="145"/>
              </a:spcBef>
            </a:pPr>
            <a:r>
              <a:rPr dirty="0" smtClean="0" sz="1400">
                <a:latin typeface="Andalus"/>
                <a:cs typeface="Andalus"/>
              </a:rPr>
              <a:t>Example</a:t>
            </a:r>
            <a:r>
              <a:rPr dirty="0" smtClean="0" sz="1400" spc="5">
                <a:latin typeface="Andalus"/>
                <a:cs typeface="Andalus"/>
              </a:rPr>
              <a:t>:</a:t>
            </a:r>
            <a:r>
              <a:rPr dirty="0" smtClean="0" sz="1400" spc="0">
                <a:latin typeface="Andalus"/>
                <a:cs typeface="Andalus"/>
              </a:rPr>
              <a:t>-</a:t>
            </a:r>
            <a:r>
              <a:rPr dirty="0" smtClean="0" sz="1400" spc="6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write</a:t>
            </a:r>
            <a:r>
              <a:rPr dirty="0" smtClean="0" sz="1400" spc="50">
                <a:latin typeface="Andalus"/>
                <a:cs typeface="Andalus"/>
              </a:rPr>
              <a:t> </a:t>
            </a:r>
            <a:r>
              <a:rPr dirty="0" smtClean="0" sz="1400" spc="5">
                <a:latin typeface="Andalus"/>
                <a:cs typeface="Andalus"/>
              </a:rPr>
              <a:t>M</a:t>
            </a:r>
            <a:r>
              <a:rPr dirty="0" smtClean="0" sz="1400" spc="-5">
                <a:latin typeface="Andalus"/>
                <a:cs typeface="Andalus"/>
              </a:rPr>
              <a:t>-</a:t>
            </a:r>
            <a:r>
              <a:rPr dirty="0" smtClean="0" sz="1400" spc="-10">
                <a:latin typeface="Andalus"/>
                <a:cs typeface="Andalus"/>
              </a:rPr>
              <a:t>f</a:t>
            </a:r>
            <a:r>
              <a:rPr dirty="0" smtClean="0" sz="1400" spc="0">
                <a:latin typeface="Andalus"/>
                <a:cs typeface="Andalus"/>
              </a:rPr>
              <a:t>i</a:t>
            </a:r>
            <a:r>
              <a:rPr dirty="0" smtClean="0" sz="1400" spc="5">
                <a:latin typeface="Andalus"/>
                <a:cs typeface="Andalus"/>
              </a:rPr>
              <a:t>l</a:t>
            </a:r>
            <a:r>
              <a:rPr dirty="0" smtClean="0" sz="1400" spc="0">
                <a:latin typeface="Andalus"/>
                <a:cs typeface="Andalus"/>
              </a:rPr>
              <a:t>e</a:t>
            </a:r>
            <a:r>
              <a:rPr dirty="0" smtClean="0" sz="1400" spc="7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to</a:t>
            </a:r>
            <a:r>
              <a:rPr dirty="0" smtClean="0" sz="1400" spc="6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def</a:t>
            </a:r>
            <a:r>
              <a:rPr dirty="0" smtClean="0" sz="1400" spc="-10">
                <a:latin typeface="Andalus"/>
                <a:cs typeface="Andalus"/>
              </a:rPr>
              <a:t>i</a:t>
            </a:r>
            <a:r>
              <a:rPr dirty="0" smtClean="0" sz="1400" spc="0">
                <a:latin typeface="Andalus"/>
                <a:cs typeface="Andalus"/>
              </a:rPr>
              <a:t>ne</a:t>
            </a:r>
            <a:r>
              <a:rPr dirty="0" smtClean="0" sz="1400" spc="6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a</a:t>
            </a:r>
            <a:r>
              <a:rPr dirty="0" smtClean="0" sz="1400" spc="7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(</a:t>
            </a:r>
            <a:r>
              <a:rPr dirty="0" smtClean="0" sz="1400" spc="-15">
                <a:latin typeface="Andalus"/>
                <a:cs typeface="Andalus"/>
              </a:rPr>
              <a:t>3</a:t>
            </a:r>
            <a:r>
              <a:rPr dirty="0" smtClean="0" sz="1400" spc="0">
                <a:latin typeface="Andalus"/>
                <a:cs typeface="Andalus"/>
              </a:rPr>
              <a:t>×3)</a:t>
            </a:r>
            <a:r>
              <a:rPr dirty="0" smtClean="0" sz="1400" spc="6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matrix</a:t>
            </a:r>
            <a:r>
              <a:rPr dirty="0" smtClean="0" sz="1400" spc="6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A</a:t>
            </a:r>
            <a:r>
              <a:rPr dirty="0" smtClean="0" sz="1400" spc="6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w</a:t>
            </a:r>
            <a:r>
              <a:rPr dirty="0" smtClean="0" sz="1400" spc="5">
                <a:latin typeface="Andalus"/>
                <a:cs typeface="Andalus"/>
              </a:rPr>
              <a:t>i</a:t>
            </a:r>
            <a:r>
              <a:rPr dirty="0" smtClean="0" sz="1400" spc="-15">
                <a:latin typeface="Andalus"/>
                <a:cs typeface="Andalus"/>
              </a:rPr>
              <a:t>t</a:t>
            </a:r>
            <a:r>
              <a:rPr dirty="0" smtClean="0" sz="1400" spc="0">
                <a:latin typeface="Andalus"/>
                <a:cs typeface="Andalus"/>
              </a:rPr>
              <a:t>h</a:t>
            </a:r>
            <a:r>
              <a:rPr dirty="0" smtClean="0" sz="1400" spc="8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el</a:t>
            </a:r>
            <a:r>
              <a:rPr dirty="0" smtClean="0" sz="1400" spc="-15">
                <a:latin typeface="Andalus"/>
                <a:cs typeface="Andalus"/>
              </a:rPr>
              <a:t>e</a:t>
            </a:r>
            <a:r>
              <a:rPr dirty="0" smtClean="0" sz="1400" spc="0">
                <a:latin typeface="Andalus"/>
                <a:cs typeface="Andalus"/>
              </a:rPr>
              <a:t>m</a:t>
            </a:r>
            <a:r>
              <a:rPr dirty="0" smtClean="0" sz="1400" spc="-15">
                <a:latin typeface="Andalus"/>
                <a:cs typeface="Andalus"/>
              </a:rPr>
              <a:t>e</a:t>
            </a:r>
            <a:r>
              <a:rPr dirty="0" smtClean="0" sz="1400" spc="0">
                <a:latin typeface="Andalus"/>
                <a:cs typeface="Andalus"/>
              </a:rPr>
              <a:t>nts</a:t>
            </a:r>
            <a:r>
              <a:rPr dirty="0" smtClean="0" sz="1400" spc="6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fr</a:t>
            </a:r>
            <a:r>
              <a:rPr dirty="0" smtClean="0" sz="1400" spc="-10">
                <a:latin typeface="Andalus"/>
                <a:cs typeface="Andalus"/>
              </a:rPr>
              <a:t>o</a:t>
            </a:r>
            <a:r>
              <a:rPr dirty="0" smtClean="0" sz="1400" spc="0">
                <a:latin typeface="Andalus"/>
                <a:cs typeface="Andalus"/>
              </a:rPr>
              <a:t>m</a:t>
            </a:r>
            <a:r>
              <a:rPr dirty="0" smtClean="0" sz="1400" spc="6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1</a:t>
            </a:r>
            <a:r>
              <a:rPr dirty="0" smtClean="0" sz="1400" spc="6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to</a:t>
            </a:r>
            <a:r>
              <a:rPr dirty="0" smtClean="0" sz="1400" spc="7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9</a:t>
            </a:r>
            <a:r>
              <a:rPr dirty="0" smtClean="0" sz="1400" spc="6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th</a:t>
            </a:r>
            <a:r>
              <a:rPr dirty="0" smtClean="0" sz="1400" spc="-15">
                <a:latin typeface="Andalus"/>
                <a:cs typeface="Andalus"/>
              </a:rPr>
              <a:t>e</a:t>
            </a:r>
            <a:r>
              <a:rPr dirty="0" smtClean="0" sz="1400" spc="0">
                <a:latin typeface="Andalus"/>
                <a:cs typeface="Andalus"/>
              </a:rPr>
              <a:t>n</a:t>
            </a:r>
            <a:r>
              <a:rPr dirty="0" smtClean="0" sz="1400" spc="6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fi</a:t>
            </a:r>
            <a:r>
              <a:rPr dirty="0" smtClean="0" sz="1400" spc="5">
                <a:latin typeface="Andalus"/>
                <a:cs typeface="Andalus"/>
              </a:rPr>
              <a:t>n</a:t>
            </a:r>
            <a:r>
              <a:rPr dirty="0" smtClean="0" sz="1400" spc="0">
                <a:latin typeface="Andalus"/>
                <a:cs typeface="Andalus"/>
              </a:rPr>
              <a:t>d</a:t>
            </a:r>
            <a:r>
              <a:rPr dirty="0" smtClean="0" sz="1400" spc="65">
                <a:latin typeface="Andalus"/>
                <a:cs typeface="Andalus"/>
              </a:rPr>
              <a:t> </a:t>
            </a:r>
            <a:r>
              <a:rPr dirty="0" smtClean="0" sz="1400" spc="-15">
                <a:latin typeface="Andalus"/>
                <a:cs typeface="Andalus"/>
              </a:rPr>
              <a:t>t</a:t>
            </a:r>
            <a:r>
              <a:rPr dirty="0" smtClean="0" sz="1400" spc="45">
                <a:latin typeface="Andalus"/>
                <a:cs typeface="Andalus"/>
              </a:rPr>
              <a:t>h</a:t>
            </a:r>
            <a:r>
              <a:rPr dirty="0" smtClean="0" sz="1400" spc="0">
                <a:latin typeface="Andalus"/>
                <a:cs typeface="Andalus"/>
              </a:rPr>
              <a:t>e</a:t>
            </a:r>
            <a:r>
              <a:rPr dirty="0" smtClean="0" sz="1400" spc="0">
                <a:latin typeface="Andalus"/>
                <a:cs typeface="Andalus"/>
              </a:rPr>
              <a:t> r</a:t>
            </a:r>
            <a:r>
              <a:rPr dirty="0" smtClean="0" sz="1400" spc="-10">
                <a:latin typeface="Andalus"/>
                <a:cs typeface="Andalus"/>
              </a:rPr>
              <a:t>e</a:t>
            </a:r>
            <a:r>
              <a:rPr dirty="0" smtClean="0" sz="1400" spc="0">
                <a:latin typeface="Andalus"/>
                <a:cs typeface="Andalus"/>
              </a:rPr>
              <a:t>quirem</a:t>
            </a:r>
            <a:r>
              <a:rPr dirty="0" smtClean="0" sz="1400" spc="-5">
                <a:latin typeface="Andalus"/>
                <a:cs typeface="Andalus"/>
              </a:rPr>
              <a:t>e</a:t>
            </a:r>
            <a:r>
              <a:rPr dirty="0" smtClean="0" sz="1400" spc="0">
                <a:latin typeface="Andalus"/>
                <a:cs typeface="Andalus"/>
              </a:rPr>
              <a:t>nt</a:t>
            </a:r>
            <a:r>
              <a:rPr dirty="0" smtClean="0" sz="1400" spc="-1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below</a:t>
            </a:r>
            <a:r>
              <a:rPr dirty="0" smtClean="0" sz="1400" spc="-10">
                <a:latin typeface="Andalus"/>
                <a:cs typeface="Andalus"/>
              </a:rPr>
              <a:t> </a:t>
            </a:r>
            <a:r>
              <a:rPr dirty="0" smtClean="0" sz="1400" spc="-15">
                <a:latin typeface="Andalus"/>
                <a:cs typeface="Andalus"/>
              </a:rPr>
              <a:t>d</a:t>
            </a:r>
            <a:r>
              <a:rPr dirty="0" smtClean="0" sz="1400" spc="0">
                <a:latin typeface="Andalus"/>
                <a:cs typeface="Andalus"/>
              </a:rPr>
              <a:t>e</a:t>
            </a:r>
            <a:r>
              <a:rPr dirty="0" smtClean="0" sz="1400" spc="-5">
                <a:latin typeface="Andalus"/>
                <a:cs typeface="Andalus"/>
              </a:rPr>
              <a:t>p</a:t>
            </a:r>
            <a:r>
              <a:rPr dirty="0" smtClean="0" sz="1400" spc="0">
                <a:latin typeface="Andalus"/>
                <a:cs typeface="Andalus"/>
              </a:rPr>
              <a:t>endi</a:t>
            </a:r>
            <a:r>
              <a:rPr dirty="0" smtClean="0" sz="1400" spc="-10">
                <a:latin typeface="Andalus"/>
                <a:cs typeface="Andalus"/>
              </a:rPr>
              <a:t>n</a:t>
            </a:r>
            <a:r>
              <a:rPr dirty="0" smtClean="0" sz="1400" spc="0">
                <a:latin typeface="Andalus"/>
                <a:cs typeface="Andalus"/>
              </a:rPr>
              <a:t>g</a:t>
            </a:r>
            <a:r>
              <a:rPr dirty="0" smtClean="0" sz="1400" spc="5">
                <a:latin typeface="Andalus"/>
                <a:cs typeface="Andalus"/>
              </a:rPr>
              <a:t> </a:t>
            </a:r>
            <a:r>
              <a:rPr dirty="0" smtClean="0" sz="1400" spc="-15">
                <a:latin typeface="Andalus"/>
                <a:cs typeface="Andalus"/>
              </a:rPr>
              <a:t>o</a:t>
            </a:r>
            <a:r>
              <a:rPr dirty="0" smtClean="0" sz="1400" spc="0">
                <a:latin typeface="Andalus"/>
                <a:cs typeface="Andalus"/>
              </a:rPr>
              <a:t>n</a:t>
            </a:r>
            <a:r>
              <a:rPr dirty="0" smtClean="0" sz="1400" spc="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y</a:t>
            </a:r>
            <a:r>
              <a:rPr dirty="0" smtClean="0" sz="1400" spc="-15">
                <a:latin typeface="Andalus"/>
                <a:cs typeface="Andalus"/>
              </a:rPr>
              <a:t>o</a:t>
            </a:r>
            <a:r>
              <a:rPr dirty="0" smtClean="0" sz="1400" spc="0">
                <a:latin typeface="Andalus"/>
                <a:cs typeface="Andalus"/>
              </a:rPr>
              <a:t>ur e</a:t>
            </a:r>
            <a:r>
              <a:rPr dirty="0" smtClean="0" sz="1400" spc="-10">
                <a:latin typeface="Andalus"/>
                <a:cs typeface="Andalus"/>
              </a:rPr>
              <a:t>n</a:t>
            </a:r>
            <a:r>
              <a:rPr dirty="0" smtClean="0" sz="1400" spc="0">
                <a:latin typeface="Andalus"/>
                <a:cs typeface="Andalus"/>
              </a:rPr>
              <a:t>t</a:t>
            </a:r>
            <a:r>
              <a:rPr dirty="0" smtClean="0" sz="1400" spc="-5">
                <a:latin typeface="Andalus"/>
                <a:cs typeface="Andalus"/>
              </a:rPr>
              <a:t>r</a:t>
            </a:r>
            <a:r>
              <a:rPr dirty="0" smtClean="0" sz="1400" spc="0">
                <a:latin typeface="Andalus"/>
                <a:cs typeface="Andalus"/>
              </a:rPr>
              <a:t>y</a:t>
            </a:r>
            <a:r>
              <a:rPr dirty="0" smtClean="0" sz="1400" spc="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fr</a:t>
            </a:r>
            <a:r>
              <a:rPr dirty="0" smtClean="0" sz="1400" spc="-10">
                <a:latin typeface="Andalus"/>
                <a:cs typeface="Andalus"/>
              </a:rPr>
              <a:t>o</a:t>
            </a:r>
            <a:r>
              <a:rPr dirty="0" smtClean="0" sz="1400" spc="0">
                <a:latin typeface="Andalus"/>
                <a:cs typeface="Andalus"/>
              </a:rPr>
              <a:t>m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1</a:t>
            </a:r>
            <a:r>
              <a:rPr dirty="0" smtClean="0" sz="1400" spc="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to</a:t>
            </a:r>
            <a:r>
              <a:rPr dirty="0" smtClean="0" sz="1400" spc="-1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4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:</a:t>
            </a:r>
            <a:endParaRPr sz="1400">
              <a:latin typeface="Andalus"/>
              <a:cs typeface="Andalus"/>
            </a:endParaRPr>
          </a:p>
          <a:p>
            <a:pPr algn="just" marL="241300" marR="4260850">
              <a:lnSpc>
                <a:spcPts val="2140"/>
              </a:lnSpc>
              <a:spcBef>
                <a:spcPts val="5"/>
              </a:spcBef>
            </a:pPr>
            <a:r>
              <a:rPr dirty="0" smtClean="0" sz="1400" spc="-10">
                <a:latin typeface="Andalus"/>
                <a:cs typeface="Andalus"/>
              </a:rPr>
              <a:t>1</a:t>
            </a:r>
            <a:r>
              <a:rPr dirty="0" smtClean="0" sz="1400" spc="0">
                <a:latin typeface="Andalus"/>
                <a:cs typeface="Andalus"/>
              </a:rPr>
              <a:t>-</a:t>
            </a:r>
            <a:r>
              <a:rPr dirty="0" smtClean="0" sz="1400" spc="4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The tra</a:t>
            </a:r>
            <a:r>
              <a:rPr dirty="0" smtClean="0" sz="1400" spc="-10">
                <a:latin typeface="Andalus"/>
                <a:cs typeface="Andalus"/>
              </a:rPr>
              <a:t>n</a:t>
            </a:r>
            <a:r>
              <a:rPr dirty="0" smtClean="0" sz="1400" spc="0">
                <a:latin typeface="Andalus"/>
                <a:cs typeface="Andalus"/>
              </a:rPr>
              <a:t>spose </a:t>
            </a:r>
            <a:r>
              <a:rPr dirty="0" smtClean="0" sz="1400" spc="-15">
                <a:latin typeface="Andalus"/>
                <a:cs typeface="Andalus"/>
              </a:rPr>
              <a:t>o</a:t>
            </a:r>
            <a:r>
              <a:rPr dirty="0" smtClean="0" sz="1400" spc="0">
                <a:latin typeface="Andalus"/>
                <a:cs typeface="Andalus"/>
              </a:rPr>
              <a:t>f</a:t>
            </a:r>
            <a:r>
              <a:rPr dirty="0" smtClean="0" sz="1400" spc="5">
                <a:latin typeface="Andalus"/>
                <a:cs typeface="Andalus"/>
              </a:rPr>
              <a:t> </a:t>
            </a:r>
            <a:r>
              <a:rPr dirty="0" smtClean="0" sz="1400" spc="-15">
                <a:latin typeface="Andalus"/>
                <a:cs typeface="Andalus"/>
              </a:rPr>
              <a:t>m</a:t>
            </a:r>
            <a:r>
              <a:rPr dirty="0" smtClean="0" sz="1400" spc="0">
                <a:latin typeface="Andalus"/>
                <a:cs typeface="Andalus"/>
              </a:rPr>
              <a:t>a</a:t>
            </a:r>
            <a:r>
              <a:rPr dirty="0" smtClean="0" sz="1400" spc="-15">
                <a:latin typeface="Andalus"/>
                <a:cs typeface="Andalus"/>
              </a:rPr>
              <a:t>t</a:t>
            </a:r>
            <a:r>
              <a:rPr dirty="0" smtClean="0" sz="1400" spc="0">
                <a:latin typeface="Andalus"/>
                <a:cs typeface="Andalus"/>
              </a:rPr>
              <a:t>rix</a:t>
            </a:r>
            <a:r>
              <a:rPr dirty="0" smtClean="0" sz="1400" spc="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A.</a:t>
            </a:r>
            <a:r>
              <a:rPr dirty="0" smtClean="0" sz="1400" spc="0">
                <a:latin typeface="Andalus"/>
                <a:cs typeface="Andalus"/>
              </a:rPr>
              <a:t> </a:t>
            </a:r>
            <a:r>
              <a:rPr dirty="0" smtClean="0" sz="1400" spc="-10">
                <a:latin typeface="Andalus"/>
                <a:cs typeface="Andalus"/>
              </a:rPr>
              <a:t>2</a:t>
            </a:r>
            <a:r>
              <a:rPr dirty="0" smtClean="0" sz="1400" spc="0">
                <a:latin typeface="Andalus"/>
                <a:cs typeface="Andalus"/>
              </a:rPr>
              <a:t>-</a:t>
            </a:r>
            <a:r>
              <a:rPr dirty="0" smtClean="0" sz="1400" spc="4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The det</a:t>
            </a:r>
            <a:r>
              <a:rPr dirty="0" smtClean="0" sz="1400" spc="-5">
                <a:latin typeface="Andalus"/>
                <a:cs typeface="Andalus"/>
              </a:rPr>
              <a:t>e</a:t>
            </a:r>
            <a:r>
              <a:rPr dirty="0" smtClean="0" sz="1400" spc="0">
                <a:latin typeface="Andalus"/>
                <a:cs typeface="Andalus"/>
              </a:rPr>
              <a:t>rm</a:t>
            </a:r>
            <a:r>
              <a:rPr dirty="0" smtClean="0" sz="1400" spc="-15">
                <a:latin typeface="Andalus"/>
                <a:cs typeface="Andalus"/>
              </a:rPr>
              <a:t>i</a:t>
            </a:r>
            <a:r>
              <a:rPr dirty="0" smtClean="0" sz="1400" spc="0">
                <a:latin typeface="Andalus"/>
                <a:cs typeface="Andalus"/>
              </a:rPr>
              <a:t>ne of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-15">
                <a:latin typeface="Andalus"/>
                <a:cs typeface="Andalus"/>
              </a:rPr>
              <a:t>m</a:t>
            </a:r>
            <a:r>
              <a:rPr dirty="0" smtClean="0" sz="1400" spc="0">
                <a:latin typeface="Andalus"/>
                <a:cs typeface="Andalus"/>
              </a:rPr>
              <a:t>at</a:t>
            </a:r>
            <a:r>
              <a:rPr dirty="0" smtClean="0" sz="1400" spc="-5">
                <a:latin typeface="Andalus"/>
                <a:cs typeface="Andalus"/>
              </a:rPr>
              <a:t>r</a:t>
            </a:r>
            <a:r>
              <a:rPr dirty="0" smtClean="0" sz="1400" spc="0">
                <a:latin typeface="Andalus"/>
                <a:cs typeface="Andalus"/>
              </a:rPr>
              <a:t>ix</a:t>
            </a:r>
            <a:r>
              <a:rPr dirty="0" smtClean="0" sz="1400" spc="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A.</a:t>
            </a:r>
            <a:r>
              <a:rPr dirty="0" smtClean="0" sz="1400" spc="0">
                <a:latin typeface="Andalus"/>
                <a:cs typeface="Andalus"/>
              </a:rPr>
              <a:t> </a:t>
            </a:r>
            <a:r>
              <a:rPr dirty="0" smtClean="0" sz="1400" spc="-10">
                <a:latin typeface="Andalus"/>
                <a:cs typeface="Andalus"/>
              </a:rPr>
              <a:t>3</a:t>
            </a:r>
            <a:r>
              <a:rPr dirty="0" smtClean="0" sz="1400" spc="0">
                <a:latin typeface="Andalus"/>
                <a:cs typeface="Andalus"/>
              </a:rPr>
              <a:t>-</a:t>
            </a:r>
            <a:r>
              <a:rPr dirty="0" smtClean="0" sz="1400" spc="4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The </a:t>
            </a:r>
            <a:r>
              <a:rPr dirty="0" smtClean="0" sz="1400" spc="-10">
                <a:latin typeface="Andalus"/>
                <a:cs typeface="Andalus"/>
              </a:rPr>
              <a:t>i</a:t>
            </a:r>
            <a:r>
              <a:rPr dirty="0" smtClean="0" sz="1400" spc="0">
                <a:latin typeface="Andalus"/>
                <a:cs typeface="Andalus"/>
              </a:rPr>
              <a:t>nve</a:t>
            </a:r>
            <a:r>
              <a:rPr dirty="0" smtClean="0" sz="1400" spc="-10">
                <a:latin typeface="Andalus"/>
                <a:cs typeface="Andalus"/>
              </a:rPr>
              <a:t>r</a:t>
            </a:r>
            <a:r>
              <a:rPr dirty="0" smtClean="0" sz="1400" spc="0">
                <a:latin typeface="Andalus"/>
                <a:cs typeface="Andalus"/>
              </a:rPr>
              <a:t>se</a:t>
            </a:r>
            <a:r>
              <a:rPr dirty="0" smtClean="0" sz="1400" spc="5">
                <a:latin typeface="Andalus"/>
                <a:cs typeface="Andalus"/>
              </a:rPr>
              <a:t> </a:t>
            </a:r>
            <a:r>
              <a:rPr dirty="0" smtClean="0" sz="1400" spc="-15">
                <a:latin typeface="Andalus"/>
                <a:cs typeface="Andalus"/>
              </a:rPr>
              <a:t>o</a:t>
            </a:r>
            <a:r>
              <a:rPr dirty="0" smtClean="0" sz="1400" spc="0">
                <a:latin typeface="Andalus"/>
                <a:cs typeface="Andalus"/>
              </a:rPr>
              <a:t>f</a:t>
            </a:r>
            <a:r>
              <a:rPr dirty="0" smtClean="0" sz="1400" spc="5">
                <a:latin typeface="Andalus"/>
                <a:cs typeface="Andalus"/>
              </a:rPr>
              <a:t> </a:t>
            </a:r>
            <a:r>
              <a:rPr dirty="0" smtClean="0" sz="1400" spc="-15">
                <a:latin typeface="Andalus"/>
                <a:cs typeface="Andalus"/>
              </a:rPr>
              <a:t>m</a:t>
            </a:r>
            <a:r>
              <a:rPr dirty="0" smtClean="0" sz="1400" spc="0">
                <a:latin typeface="Andalus"/>
                <a:cs typeface="Andalus"/>
              </a:rPr>
              <a:t>at</a:t>
            </a:r>
            <a:r>
              <a:rPr dirty="0" smtClean="0" sz="1400" spc="-5">
                <a:latin typeface="Andalus"/>
                <a:cs typeface="Andalus"/>
              </a:rPr>
              <a:t>r</a:t>
            </a:r>
            <a:r>
              <a:rPr dirty="0" smtClean="0" sz="1400" spc="0">
                <a:latin typeface="Andalus"/>
                <a:cs typeface="Andalus"/>
              </a:rPr>
              <a:t>ix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A.</a:t>
            </a:r>
            <a:endParaRPr sz="1400">
              <a:latin typeface="Andalus"/>
              <a:cs typeface="Andalus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73100" y="9433762"/>
            <a:ext cx="3327400" cy="240029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spc="-10">
                <a:latin typeface="Andalus"/>
                <a:cs typeface="Andalus"/>
              </a:rPr>
              <a:t>4</a:t>
            </a:r>
            <a:r>
              <a:rPr dirty="0" smtClean="0" sz="1400" spc="0">
                <a:latin typeface="Andalus"/>
                <a:cs typeface="Andalus"/>
              </a:rPr>
              <a:t>-</a:t>
            </a:r>
            <a:r>
              <a:rPr dirty="0" smtClean="0" sz="1400" spc="4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The </a:t>
            </a:r>
            <a:r>
              <a:rPr dirty="0" smtClean="0" sz="1400" spc="-10">
                <a:latin typeface="Andalus"/>
                <a:cs typeface="Andalus"/>
              </a:rPr>
              <a:t>s</a:t>
            </a:r>
            <a:r>
              <a:rPr dirty="0" smtClean="0" sz="1400" spc="0">
                <a:latin typeface="Andalus"/>
                <a:cs typeface="Andalus"/>
              </a:rPr>
              <a:t>um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of</a:t>
            </a:r>
            <a:r>
              <a:rPr dirty="0" smtClean="0" sz="1400" spc="5">
                <a:latin typeface="Andalus"/>
                <a:cs typeface="Andalus"/>
              </a:rPr>
              <a:t> </a:t>
            </a:r>
            <a:r>
              <a:rPr dirty="0" smtClean="0" sz="1400" spc="-15">
                <a:latin typeface="Andalus"/>
                <a:cs typeface="Andalus"/>
              </a:rPr>
              <a:t>t</a:t>
            </a:r>
            <a:r>
              <a:rPr dirty="0" smtClean="0" sz="1400" spc="0">
                <a:latin typeface="Andalus"/>
                <a:cs typeface="Andalus"/>
              </a:rPr>
              <a:t>he</a:t>
            </a:r>
            <a:r>
              <a:rPr dirty="0" smtClean="0" sz="1400" spc="-1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ma</a:t>
            </a:r>
            <a:r>
              <a:rPr dirty="0" smtClean="0" sz="1400" spc="-10">
                <a:latin typeface="Andalus"/>
                <a:cs typeface="Andalus"/>
              </a:rPr>
              <a:t>i</a:t>
            </a:r>
            <a:r>
              <a:rPr dirty="0" smtClean="0" sz="1400" spc="0">
                <a:latin typeface="Andalus"/>
                <a:cs typeface="Andalus"/>
              </a:rPr>
              <a:t>n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diag</a:t>
            </a:r>
            <a:r>
              <a:rPr dirty="0" smtClean="0" sz="1400" spc="-15">
                <a:latin typeface="Andalus"/>
                <a:cs typeface="Andalus"/>
              </a:rPr>
              <a:t>o</a:t>
            </a:r>
            <a:r>
              <a:rPr dirty="0" smtClean="0" sz="1400" spc="0">
                <a:latin typeface="Andalus"/>
                <a:cs typeface="Andalus"/>
              </a:rPr>
              <a:t>nal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of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matrix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A.</a:t>
            </a:r>
            <a:endParaRPr sz="1400">
              <a:latin typeface="Andalus"/>
              <a:cs typeface="Andalus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>
                <a:latin typeface="Andalus"/>
                <a:cs typeface="Andalus"/>
              </a:rPr>
              <a:t>Diy</a:t>
            </a:r>
            <a:r>
              <a:rPr dirty="0" smtClean="0" sz="1100" spc="-5">
                <a:latin typeface="Andalus"/>
                <a:cs typeface="Andalus"/>
              </a:rPr>
              <a:t>a</a:t>
            </a:r>
            <a:r>
              <a:rPr dirty="0" smtClean="0" sz="1100" spc="0">
                <a:latin typeface="Andalus"/>
                <a:cs typeface="Andalus"/>
              </a:rPr>
              <a:t>la</a:t>
            </a:r>
            <a:r>
              <a:rPr dirty="0" smtClean="0" sz="1100" spc="-10">
                <a:latin typeface="Andalus"/>
                <a:cs typeface="Andalus"/>
              </a:rPr>
              <a:t> </a:t>
            </a:r>
            <a:r>
              <a:rPr dirty="0" smtClean="0" sz="1100" spc="0">
                <a:latin typeface="Andalus"/>
                <a:cs typeface="Andalus"/>
              </a:rPr>
              <a:t>univ</a:t>
            </a:r>
            <a:r>
              <a:rPr dirty="0" smtClean="0" sz="1100" spc="-5">
                <a:latin typeface="Andalus"/>
                <a:cs typeface="Andalus"/>
              </a:rPr>
              <a:t>e</a:t>
            </a:r>
            <a:r>
              <a:rPr dirty="0" smtClean="0" sz="1100" spc="-10">
                <a:latin typeface="Andalus"/>
                <a:cs typeface="Andalus"/>
              </a:rPr>
              <a:t>r</a:t>
            </a:r>
            <a:r>
              <a:rPr dirty="0" smtClean="0" sz="1100" spc="0">
                <a:latin typeface="Andalus"/>
                <a:cs typeface="Andalus"/>
              </a:rPr>
              <a:t>sit</a:t>
            </a:r>
            <a:r>
              <a:rPr dirty="0" smtClean="0" sz="1100" spc="5">
                <a:latin typeface="Andalus"/>
                <a:cs typeface="Andalus"/>
              </a:rPr>
              <a:t>y</a:t>
            </a:r>
            <a:r>
              <a:rPr dirty="0" smtClean="0" sz="1100" spc="0">
                <a:latin typeface="Andalus"/>
                <a:cs typeface="Andalus"/>
              </a:rPr>
              <a:t>-</a:t>
            </a:r>
            <a:r>
              <a:rPr dirty="0" smtClean="0" sz="1100" spc="-15">
                <a:latin typeface="Andalus"/>
                <a:cs typeface="Andalus"/>
              </a:rPr>
              <a:t> </a:t>
            </a:r>
            <a:r>
              <a:rPr dirty="0" smtClean="0" sz="1100" spc="0">
                <a:latin typeface="Andalus"/>
                <a:cs typeface="Andalus"/>
              </a:rPr>
              <a:t>College</a:t>
            </a:r>
            <a:r>
              <a:rPr dirty="0" smtClean="0" sz="1100" spc="-10">
                <a:latin typeface="Andalus"/>
                <a:cs typeface="Andalus"/>
              </a:rPr>
              <a:t> </a:t>
            </a:r>
            <a:r>
              <a:rPr dirty="0" smtClean="0" sz="1100" spc="0">
                <a:latin typeface="Andalus"/>
                <a:cs typeface="Andalus"/>
              </a:rPr>
              <a:t>of</a:t>
            </a:r>
            <a:r>
              <a:rPr dirty="0" smtClean="0" sz="1100" spc="-5">
                <a:latin typeface="Andalus"/>
                <a:cs typeface="Andalus"/>
              </a:rPr>
              <a:t> </a:t>
            </a:r>
            <a:r>
              <a:rPr dirty="0" smtClean="0" sz="1100" spc="0">
                <a:latin typeface="Andalus"/>
                <a:cs typeface="Andalus"/>
              </a:rPr>
              <a:t>Engin</a:t>
            </a:r>
            <a:r>
              <a:rPr dirty="0" smtClean="0" sz="1100" spc="-5">
                <a:latin typeface="Andalus"/>
                <a:cs typeface="Andalus"/>
              </a:rPr>
              <a:t>e</a:t>
            </a:r>
            <a:r>
              <a:rPr dirty="0" smtClean="0" sz="1100" spc="-5">
                <a:latin typeface="Andalus"/>
                <a:cs typeface="Andalus"/>
              </a:rPr>
              <a:t>e</a:t>
            </a:r>
            <a:r>
              <a:rPr dirty="0" smtClean="0" sz="1100" spc="-10">
                <a:latin typeface="Andalus"/>
                <a:cs typeface="Andalus"/>
              </a:rPr>
              <a:t>r</a:t>
            </a:r>
            <a:r>
              <a:rPr dirty="0" smtClean="0" sz="1100" spc="0">
                <a:latin typeface="Andalus"/>
                <a:cs typeface="Andalus"/>
              </a:rPr>
              <a:t>ing</a:t>
            </a:r>
            <a:endParaRPr sz="1100">
              <a:latin typeface="Andalus"/>
              <a:cs typeface="Andalus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>
                <a:latin typeface="Andalus"/>
                <a:cs typeface="Andalus"/>
              </a:rPr>
              <a:t>Com</a:t>
            </a:r>
            <a:r>
              <a:rPr dirty="0" smtClean="0" sz="1100" spc="-10">
                <a:latin typeface="Andalus"/>
                <a:cs typeface="Andalus"/>
              </a:rPr>
              <a:t>m</a:t>
            </a:r>
            <a:r>
              <a:rPr dirty="0" smtClean="0" sz="1100" spc="0">
                <a:latin typeface="Andalus"/>
                <a:cs typeface="Andalus"/>
              </a:rPr>
              <a:t>unic</a:t>
            </a:r>
            <a:r>
              <a:rPr dirty="0" smtClean="0" sz="1100" spc="-5">
                <a:latin typeface="Andalus"/>
                <a:cs typeface="Andalus"/>
              </a:rPr>
              <a:t>a</a:t>
            </a:r>
            <a:r>
              <a:rPr dirty="0" smtClean="0" sz="1100" spc="0">
                <a:latin typeface="Andalus"/>
                <a:cs typeface="Andalus"/>
              </a:rPr>
              <a:t>ti</a:t>
            </a:r>
            <a:r>
              <a:rPr dirty="0" smtClean="0" sz="1100" spc="-15">
                <a:latin typeface="Andalus"/>
                <a:cs typeface="Andalus"/>
              </a:rPr>
              <a:t>o</a:t>
            </a:r>
            <a:r>
              <a:rPr dirty="0" smtClean="0" sz="1100" spc="0">
                <a:latin typeface="Andalus"/>
                <a:cs typeface="Andalus"/>
              </a:rPr>
              <a:t>n </a:t>
            </a:r>
            <a:r>
              <a:rPr dirty="0" smtClean="0" sz="1100" spc="-5">
                <a:latin typeface="Andalus"/>
                <a:cs typeface="Andalus"/>
              </a:rPr>
              <a:t>D</a:t>
            </a:r>
            <a:r>
              <a:rPr dirty="0" smtClean="0" sz="1100" spc="-5">
                <a:latin typeface="Andalus"/>
                <a:cs typeface="Andalus"/>
              </a:rPr>
              <a:t>e</a:t>
            </a:r>
            <a:r>
              <a:rPr dirty="0" smtClean="0" sz="1100" spc="0">
                <a:latin typeface="Andalus"/>
                <a:cs typeface="Andalus"/>
              </a:rPr>
              <a:t>pa</a:t>
            </a:r>
            <a:r>
              <a:rPr dirty="0" smtClean="0" sz="1100" spc="-10">
                <a:latin typeface="Andalus"/>
                <a:cs typeface="Andalus"/>
              </a:rPr>
              <a:t>r</a:t>
            </a:r>
            <a:r>
              <a:rPr dirty="0" smtClean="0" sz="1100" spc="0">
                <a:latin typeface="Andalus"/>
                <a:cs typeface="Andalus"/>
              </a:rPr>
              <a:t>tm</a:t>
            </a:r>
            <a:r>
              <a:rPr dirty="0" smtClean="0" sz="1100" spc="-5">
                <a:latin typeface="Andalus"/>
                <a:cs typeface="Andalus"/>
              </a:rPr>
              <a:t>e</a:t>
            </a:r>
            <a:r>
              <a:rPr dirty="0" smtClean="0" sz="1100" spc="0">
                <a:latin typeface="Andalus"/>
                <a:cs typeface="Andalus"/>
              </a:rPr>
              <a:t>nt</a:t>
            </a:r>
            <a:endParaRPr sz="1100">
              <a:latin typeface="Andalus"/>
              <a:cs typeface="Andalus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729354" y="10066222"/>
            <a:ext cx="102870" cy="19113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>
                <a:latin typeface="Andalus"/>
                <a:cs typeface="Andalus"/>
              </a:rPr>
              <a:t>4</a:t>
            </a:r>
            <a:endParaRPr sz="1100">
              <a:latin typeface="Andalus"/>
              <a:cs typeface="Andalus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44500" y="480059"/>
            <a:ext cx="6689725" cy="892238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00">
                <a:latin typeface="Andalus"/>
                <a:cs typeface="Andalus"/>
              </a:rPr>
              <a:t>M</a:t>
            </a:r>
            <a:r>
              <a:rPr dirty="0" smtClean="0" sz="1200" spc="-5">
                <a:latin typeface="Andalus"/>
                <a:cs typeface="Andalus"/>
              </a:rPr>
              <a:t>A</a:t>
            </a:r>
            <a:r>
              <a:rPr dirty="0" smtClean="0" sz="1200" spc="-10">
                <a:latin typeface="Andalus"/>
                <a:cs typeface="Andalus"/>
              </a:rPr>
              <a:t>T</a:t>
            </a:r>
            <a:r>
              <a:rPr dirty="0" smtClean="0" sz="1200" spc="0">
                <a:latin typeface="Andalus"/>
                <a:cs typeface="Andalus"/>
              </a:rPr>
              <a:t>L</a:t>
            </a:r>
            <a:r>
              <a:rPr dirty="0" smtClean="0" sz="1200" spc="-5">
                <a:latin typeface="Andalus"/>
                <a:cs typeface="Andalus"/>
              </a:rPr>
              <a:t>A</a:t>
            </a:r>
            <a:r>
              <a:rPr dirty="0" smtClean="0" sz="1200" spc="-10">
                <a:latin typeface="Andalus"/>
                <a:cs typeface="Andalus"/>
              </a:rPr>
              <a:t>B</a:t>
            </a:r>
            <a:r>
              <a:rPr dirty="0" smtClean="0" sz="1200" spc="-5">
                <a:latin typeface="Andalus"/>
                <a:cs typeface="Andalus"/>
              </a:rPr>
              <a:t> </a:t>
            </a:r>
            <a:r>
              <a:rPr dirty="0" smtClean="0" sz="1200" spc="-5">
                <a:latin typeface="Andalus"/>
                <a:cs typeface="Andalus"/>
              </a:rPr>
              <a:t>lecture</a:t>
            </a:r>
            <a:endParaRPr sz="1200">
              <a:latin typeface="Andalus"/>
              <a:cs typeface="Andalus"/>
            </a:endParaRPr>
          </a:p>
          <a:p>
            <a:pPr marL="12700">
              <a:lnSpc>
                <a:spcPct val="100000"/>
              </a:lnSpc>
              <a:spcBef>
                <a:spcPts val="405"/>
              </a:spcBef>
              <a:tabLst>
                <a:tab pos="4605020" algn="l"/>
              </a:tabLst>
            </a:pPr>
            <a:r>
              <a:rPr dirty="0" smtClean="0" sz="1200" spc="-5">
                <a:latin typeface="Andalus"/>
                <a:cs typeface="Andalus"/>
              </a:rPr>
              <a:t>C</a:t>
            </a:r>
            <a:r>
              <a:rPr dirty="0" smtClean="0" sz="1200" spc="-10">
                <a:latin typeface="Andalus"/>
                <a:cs typeface="Andalus"/>
              </a:rPr>
              <a:t>hap</a:t>
            </a:r>
            <a:r>
              <a:rPr dirty="0" smtClean="0" sz="1200" spc="-10">
                <a:latin typeface="Andalus"/>
                <a:cs typeface="Andalus"/>
              </a:rPr>
              <a:t>t</a:t>
            </a:r>
            <a:r>
              <a:rPr dirty="0" smtClean="0" sz="1200" spc="-5">
                <a:latin typeface="Andalus"/>
                <a:cs typeface="Andalus"/>
              </a:rPr>
              <a:t>er</a:t>
            </a:r>
            <a:r>
              <a:rPr dirty="0" smtClean="0" sz="1200" spc="-5">
                <a:latin typeface="Andalus"/>
                <a:cs typeface="Andalus"/>
              </a:rPr>
              <a:t> Fou</a:t>
            </a:r>
            <a:r>
              <a:rPr dirty="0" smtClean="0" sz="1200" spc="10">
                <a:latin typeface="Andalus"/>
                <a:cs typeface="Andalus"/>
              </a:rPr>
              <a:t>r</a:t>
            </a:r>
            <a:r>
              <a:rPr dirty="0" smtClean="0" sz="1200" spc="-5">
                <a:latin typeface="Andalus"/>
                <a:cs typeface="Andalus"/>
              </a:rPr>
              <a:t>:</a:t>
            </a:r>
            <a:r>
              <a:rPr dirty="0" smtClean="0" sz="1200" spc="-10">
                <a:latin typeface="Andalus"/>
                <a:cs typeface="Andalus"/>
              </a:rPr>
              <a:t> </a:t>
            </a:r>
            <a:r>
              <a:rPr dirty="0" smtClean="0" sz="1200" spc="-10">
                <a:latin typeface="Andalus"/>
                <a:cs typeface="Andalus"/>
              </a:rPr>
              <a:t>Flow</a:t>
            </a:r>
            <a:r>
              <a:rPr dirty="0" smtClean="0" sz="1200" spc="5">
                <a:latin typeface="Andalus"/>
                <a:cs typeface="Andalus"/>
              </a:rPr>
              <a:t> </a:t>
            </a:r>
            <a:r>
              <a:rPr dirty="0" smtClean="0" sz="1200" spc="-20">
                <a:latin typeface="Andalus"/>
                <a:cs typeface="Andalus"/>
              </a:rPr>
              <a:t>C</a:t>
            </a:r>
            <a:r>
              <a:rPr dirty="0" smtClean="0" sz="1200" spc="-10">
                <a:latin typeface="Andalus"/>
                <a:cs typeface="Andalus"/>
              </a:rPr>
              <a:t>o</a:t>
            </a:r>
            <a:r>
              <a:rPr dirty="0" smtClean="0" sz="1200" spc="-5">
                <a:latin typeface="Andalus"/>
                <a:cs typeface="Andalus"/>
              </a:rPr>
              <a:t>n</a:t>
            </a:r>
            <a:r>
              <a:rPr dirty="0" smtClean="0" sz="1200" spc="-5">
                <a:latin typeface="Andalus"/>
                <a:cs typeface="Andalus"/>
              </a:rPr>
              <a:t>trol</a:t>
            </a:r>
            <a:r>
              <a:rPr dirty="0" smtClean="0" sz="1200" spc="-5">
                <a:latin typeface="Andalus"/>
                <a:cs typeface="Andalus"/>
              </a:rPr>
              <a:t>	</a:t>
            </a:r>
            <a:r>
              <a:rPr dirty="0" smtClean="0" sz="1200" spc="5">
                <a:latin typeface="Andalus"/>
                <a:cs typeface="Andalus"/>
              </a:rPr>
              <a:t>A</a:t>
            </a:r>
            <a:r>
              <a:rPr dirty="0" smtClean="0" sz="1200" spc="0">
                <a:latin typeface="Andalus"/>
                <a:cs typeface="Andalus"/>
              </a:rPr>
              <a:t>s</a:t>
            </a:r>
            <a:r>
              <a:rPr dirty="0" smtClean="0" sz="1200" spc="-15">
                <a:latin typeface="Andalus"/>
                <a:cs typeface="Andalus"/>
              </a:rPr>
              <a:t>s</a:t>
            </a:r>
            <a:r>
              <a:rPr dirty="0" smtClean="0" sz="1200" spc="-5">
                <a:latin typeface="Andalus"/>
                <a:cs typeface="Andalus"/>
              </a:rPr>
              <a:t>i</a:t>
            </a:r>
            <a:r>
              <a:rPr dirty="0" smtClean="0" sz="1200" spc="-15">
                <a:latin typeface="Andalus"/>
                <a:cs typeface="Andalus"/>
              </a:rPr>
              <a:t>s</a:t>
            </a:r>
            <a:r>
              <a:rPr dirty="0" smtClean="0" sz="1200" spc="-5">
                <a:latin typeface="Andalus"/>
                <a:cs typeface="Andalus"/>
              </a:rPr>
              <a:t>t</a:t>
            </a:r>
            <a:r>
              <a:rPr dirty="0" smtClean="0" sz="1200" spc="0">
                <a:latin typeface="Andalus"/>
                <a:cs typeface="Andalus"/>
              </a:rPr>
              <a:t>a</a:t>
            </a:r>
            <a:r>
              <a:rPr dirty="0" smtClean="0" sz="1200" spc="-5">
                <a:latin typeface="Andalus"/>
                <a:cs typeface="Andalus"/>
              </a:rPr>
              <a:t>nt</a:t>
            </a:r>
            <a:r>
              <a:rPr dirty="0" smtClean="0" sz="1200" spc="-10">
                <a:latin typeface="Andalus"/>
                <a:cs typeface="Andalus"/>
              </a:rPr>
              <a:t> </a:t>
            </a:r>
            <a:r>
              <a:rPr dirty="0" smtClean="0" sz="1200" spc="-5">
                <a:latin typeface="Andalus"/>
                <a:cs typeface="Andalus"/>
              </a:rPr>
              <a:t>lecture:</a:t>
            </a:r>
            <a:r>
              <a:rPr dirty="0" smtClean="0" sz="1200" spc="5">
                <a:latin typeface="Andalus"/>
                <a:cs typeface="Andalus"/>
              </a:rPr>
              <a:t> </a:t>
            </a:r>
            <a:r>
              <a:rPr dirty="0" smtClean="0" sz="1200" spc="-5">
                <a:latin typeface="Andalus"/>
                <a:cs typeface="Andalus"/>
              </a:rPr>
              <a:t>Ji</a:t>
            </a:r>
            <a:r>
              <a:rPr dirty="0" smtClean="0" sz="1200" spc="-20">
                <a:latin typeface="Andalus"/>
                <a:cs typeface="Andalus"/>
              </a:rPr>
              <a:t>n</a:t>
            </a:r>
            <a:r>
              <a:rPr dirty="0" smtClean="0" sz="1200" spc="-10">
                <a:latin typeface="Andalus"/>
                <a:cs typeface="Andalus"/>
              </a:rPr>
              <a:t>an</a:t>
            </a:r>
            <a:r>
              <a:rPr dirty="0" smtClean="0" sz="1200" spc="-10">
                <a:latin typeface="Andalus"/>
                <a:cs typeface="Andalus"/>
              </a:rPr>
              <a:t> </a:t>
            </a:r>
            <a:r>
              <a:rPr dirty="0" smtClean="0" sz="1200" spc="-10">
                <a:latin typeface="Andalus"/>
                <a:cs typeface="Andalus"/>
              </a:rPr>
              <a:t>N</a:t>
            </a:r>
            <a:r>
              <a:rPr dirty="0" smtClean="0" sz="1200" spc="-5">
                <a:latin typeface="Andalus"/>
                <a:cs typeface="Andalus"/>
              </a:rPr>
              <a:t>.</a:t>
            </a:r>
            <a:r>
              <a:rPr dirty="0" smtClean="0" sz="1200" spc="-5">
                <a:latin typeface="Andalus"/>
                <a:cs typeface="Andalus"/>
              </a:rPr>
              <a:t> </a:t>
            </a:r>
            <a:r>
              <a:rPr dirty="0" smtClean="0" sz="1200" spc="-10">
                <a:latin typeface="Andalus"/>
                <a:cs typeface="Andalus"/>
              </a:rPr>
              <a:t>Sh</a:t>
            </a:r>
            <a:r>
              <a:rPr dirty="0" smtClean="0" sz="1200" spc="0">
                <a:latin typeface="Andalus"/>
                <a:cs typeface="Andalus"/>
              </a:rPr>
              <a:t>e</a:t>
            </a:r>
            <a:r>
              <a:rPr dirty="0" smtClean="0" sz="1200" spc="0">
                <a:latin typeface="Andalus"/>
                <a:cs typeface="Andalus"/>
              </a:rPr>
              <a:t>hab</a:t>
            </a:r>
            <a:endParaRPr sz="1200">
              <a:latin typeface="Andalus"/>
              <a:cs typeface="Andalus"/>
            </a:endParaRPr>
          </a:p>
          <a:p>
            <a:pPr>
              <a:lnSpc>
                <a:spcPts val="950"/>
              </a:lnSpc>
              <a:spcBef>
                <a:spcPts val="2"/>
              </a:spcBef>
            </a:pPr>
            <a:endParaRPr sz="950"/>
          </a:p>
          <a:p>
            <a:pPr marL="12700">
              <a:lnSpc>
                <a:spcPct val="100000"/>
              </a:lnSpc>
            </a:pPr>
            <a:r>
              <a:rPr dirty="0" smtClean="0" sz="1400" spc="-10">
                <a:latin typeface="Andalus"/>
                <a:cs typeface="Andalus"/>
              </a:rPr>
              <a:t>S</a:t>
            </a:r>
            <a:r>
              <a:rPr dirty="0" smtClean="0" sz="1400" spc="0">
                <a:latin typeface="Andalus"/>
                <a:cs typeface="Andalus"/>
              </a:rPr>
              <a:t>olution</a:t>
            </a:r>
            <a:r>
              <a:rPr dirty="0" smtClean="0" sz="1400" spc="10">
                <a:latin typeface="Andalus"/>
                <a:cs typeface="Andalus"/>
              </a:rPr>
              <a:t>:</a:t>
            </a:r>
            <a:r>
              <a:rPr dirty="0" smtClean="0" sz="1400" spc="0">
                <a:latin typeface="Andalus"/>
                <a:cs typeface="Andalus"/>
              </a:rPr>
              <a:t>-</a:t>
            </a:r>
            <a:endParaRPr sz="1400">
              <a:latin typeface="Andalus"/>
              <a:cs typeface="Andalus"/>
            </a:endParaRPr>
          </a:p>
          <a:p>
            <a:pPr marL="241300" marR="5864860">
              <a:lnSpc>
                <a:spcPts val="2150"/>
              </a:lnSpc>
              <a:spcBef>
                <a:spcPts val="135"/>
              </a:spcBef>
            </a:pPr>
            <a:r>
              <a:rPr dirty="0" smtClean="0" sz="1400" spc="-10">
                <a:latin typeface="Andalus"/>
                <a:cs typeface="Andalus"/>
              </a:rPr>
              <a:t>c</a:t>
            </a:r>
            <a:r>
              <a:rPr dirty="0" smtClean="0" sz="1400" spc="0">
                <a:latin typeface="Andalus"/>
                <a:cs typeface="Andalus"/>
              </a:rPr>
              <a:t>lose</a:t>
            </a:r>
            <a:r>
              <a:rPr dirty="0" smtClean="0" sz="1400" spc="5">
                <a:latin typeface="Andalus"/>
                <a:cs typeface="Andalus"/>
              </a:rPr>
              <a:t> </a:t>
            </a:r>
            <a:r>
              <a:rPr dirty="0" smtClean="0" sz="1400" spc="-10">
                <a:latin typeface="Andalus"/>
                <a:cs typeface="Andalus"/>
              </a:rPr>
              <a:t>a</a:t>
            </a:r>
            <a:r>
              <a:rPr dirty="0" smtClean="0" sz="1400" spc="0">
                <a:latin typeface="Andalus"/>
                <a:cs typeface="Andalus"/>
              </a:rPr>
              <a:t>ll</a:t>
            </a:r>
            <a:r>
              <a:rPr dirty="0" smtClean="0" sz="1400" spc="0">
                <a:latin typeface="Andalus"/>
                <a:cs typeface="Andalus"/>
              </a:rPr>
              <a:t> </a:t>
            </a:r>
            <a:r>
              <a:rPr dirty="0" smtClean="0" sz="1400" spc="-10">
                <a:latin typeface="Andalus"/>
                <a:cs typeface="Andalus"/>
              </a:rPr>
              <a:t>c</a:t>
            </a:r>
            <a:r>
              <a:rPr dirty="0" smtClean="0" sz="1400" spc="0">
                <a:latin typeface="Andalus"/>
                <a:cs typeface="Andalus"/>
              </a:rPr>
              <a:t>lear a</a:t>
            </a:r>
            <a:r>
              <a:rPr dirty="0" smtClean="0" sz="1400" spc="-10">
                <a:latin typeface="Andalus"/>
                <a:cs typeface="Andalus"/>
              </a:rPr>
              <a:t>l</a:t>
            </a:r>
            <a:r>
              <a:rPr dirty="0" smtClean="0" sz="1400" spc="0">
                <a:latin typeface="Andalus"/>
                <a:cs typeface="Andalus"/>
              </a:rPr>
              <a:t>l</a:t>
            </a:r>
            <a:endParaRPr sz="1400">
              <a:latin typeface="Andalus"/>
              <a:cs typeface="Andalus"/>
            </a:endParaRPr>
          </a:p>
          <a:p>
            <a:pPr algn="just" marL="241300" marR="5363845">
              <a:lnSpc>
                <a:spcPct val="100000"/>
              </a:lnSpc>
              <a:spcBef>
                <a:spcPts val="305"/>
              </a:spcBef>
            </a:pPr>
            <a:r>
              <a:rPr dirty="0" smtClean="0" sz="1400">
                <a:latin typeface="Andalus"/>
                <a:cs typeface="Andalus"/>
              </a:rPr>
              <a:t>A=[1</a:t>
            </a:r>
            <a:r>
              <a:rPr dirty="0" smtClean="0" sz="1400" spc="-10">
                <a:latin typeface="Andalus"/>
                <a:cs typeface="Andalus"/>
              </a:rPr>
              <a:t>:</a:t>
            </a:r>
            <a:r>
              <a:rPr dirty="0" smtClean="0" sz="1400" spc="0">
                <a:latin typeface="Andalus"/>
                <a:cs typeface="Andalus"/>
              </a:rPr>
              <a:t>3;</a:t>
            </a:r>
            <a:r>
              <a:rPr dirty="0" smtClean="0" sz="1400" spc="-10">
                <a:latin typeface="Andalus"/>
                <a:cs typeface="Andalus"/>
              </a:rPr>
              <a:t>4</a:t>
            </a:r>
            <a:r>
              <a:rPr dirty="0" smtClean="0" sz="1400" spc="0">
                <a:latin typeface="Andalus"/>
                <a:cs typeface="Andalus"/>
              </a:rPr>
              <a:t>:</a:t>
            </a:r>
            <a:r>
              <a:rPr dirty="0" smtClean="0" sz="1400" spc="5">
                <a:latin typeface="Andalus"/>
                <a:cs typeface="Andalus"/>
              </a:rPr>
              <a:t>6</a:t>
            </a:r>
            <a:r>
              <a:rPr dirty="0" smtClean="0" sz="1400" spc="-15">
                <a:latin typeface="Andalus"/>
                <a:cs typeface="Andalus"/>
              </a:rPr>
              <a:t>;</a:t>
            </a:r>
            <a:r>
              <a:rPr dirty="0" smtClean="0" sz="1400" spc="0">
                <a:latin typeface="Andalus"/>
                <a:cs typeface="Andalus"/>
              </a:rPr>
              <a:t>7</a:t>
            </a:r>
            <a:r>
              <a:rPr dirty="0" smtClean="0" sz="1400" spc="-10">
                <a:latin typeface="Andalus"/>
                <a:cs typeface="Andalus"/>
              </a:rPr>
              <a:t>:</a:t>
            </a:r>
            <a:r>
              <a:rPr dirty="0" smtClean="0" sz="1400" spc="0">
                <a:latin typeface="Andalus"/>
                <a:cs typeface="Andalus"/>
              </a:rPr>
              <a:t>9]</a:t>
            </a:r>
            <a:endParaRPr sz="1400">
              <a:latin typeface="Andalus"/>
              <a:cs typeface="Andalus"/>
            </a:endParaRPr>
          </a:p>
          <a:p>
            <a:pPr marL="241300" marR="3395979">
              <a:lnSpc>
                <a:spcPct val="127099"/>
              </a:lnSpc>
            </a:pPr>
            <a:r>
              <a:rPr dirty="0" smtClean="0" sz="1400">
                <a:latin typeface="Andalus"/>
                <a:cs typeface="Andalus"/>
              </a:rPr>
              <a:t>n=</a:t>
            </a:r>
            <a:r>
              <a:rPr dirty="0" smtClean="0" sz="1400" spc="-1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i</a:t>
            </a:r>
            <a:r>
              <a:rPr dirty="0" smtClean="0" sz="1400" spc="5">
                <a:latin typeface="Andalus"/>
                <a:cs typeface="Andalus"/>
              </a:rPr>
              <a:t>n</a:t>
            </a:r>
            <a:r>
              <a:rPr dirty="0" smtClean="0" sz="1400" spc="-15">
                <a:latin typeface="Andalus"/>
                <a:cs typeface="Andalus"/>
              </a:rPr>
              <a:t>p</a:t>
            </a:r>
            <a:r>
              <a:rPr dirty="0" smtClean="0" sz="1400" spc="0">
                <a:latin typeface="Andalus"/>
                <a:cs typeface="Andalus"/>
              </a:rPr>
              <a:t>ut</a:t>
            </a:r>
            <a:r>
              <a:rPr dirty="0" smtClean="0" sz="1400" spc="-5">
                <a:latin typeface="Andalus"/>
                <a:cs typeface="Andalus"/>
              </a:rPr>
              <a:t>(</a:t>
            </a:r>
            <a:r>
              <a:rPr dirty="0" smtClean="0" sz="1400" spc="0">
                <a:latin typeface="Andalus"/>
                <a:cs typeface="Andalus"/>
              </a:rPr>
              <a:t>' E</a:t>
            </a:r>
            <a:r>
              <a:rPr dirty="0" smtClean="0" sz="1400" spc="5">
                <a:latin typeface="Andalus"/>
                <a:cs typeface="Andalus"/>
              </a:rPr>
              <a:t>n</a:t>
            </a:r>
            <a:r>
              <a:rPr dirty="0" smtClean="0" sz="1400" spc="0">
                <a:latin typeface="Andalus"/>
                <a:cs typeface="Andalus"/>
              </a:rPr>
              <a:t>t</a:t>
            </a:r>
            <a:r>
              <a:rPr dirty="0" smtClean="0" sz="1400" spc="-5">
                <a:latin typeface="Andalus"/>
                <a:cs typeface="Andalus"/>
              </a:rPr>
              <a:t>e</a:t>
            </a:r>
            <a:r>
              <a:rPr dirty="0" smtClean="0" sz="1400" spc="0">
                <a:latin typeface="Andalus"/>
                <a:cs typeface="Andalus"/>
              </a:rPr>
              <a:t>r</a:t>
            </a:r>
            <a:r>
              <a:rPr dirty="0" smtClean="0" sz="1400" spc="-1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your</a:t>
            </a:r>
            <a:r>
              <a:rPr dirty="0" smtClean="0" sz="1400" spc="-20">
                <a:latin typeface="Andalus"/>
                <a:cs typeface="Andalus"/>
              </a:rPr>
              <a:t> </a:t>
            </a:r>
            <a:r>
              <a:rPr dirty="0" smtClean="0" sz="1400" spc="-10">
                <a:latin typeface="Andalus"/>
                <a:cs typeface="Andalus"/>
              </a:rPr>
              <a:t>c</a:t>
            </a:r>
            <a:r>
              <a:rPr dirty="0" smtClean="0" sz="1400" spc="0">
                <a:latin typeface="Andalus"/>
                <a:cs typeface="Andalus"/>
              </a:rPr>
              <a:t>hoi</a:t>
            </a:r>
            <a:r>
              <a:rPr dirty="0" smtClean="0" sz="1400" spc="-5">
                <a:latin typeface="Andalus"/>
                <a:cs typeface="Andalus"/>
              </a:rPr>
              <a:t>c</a:t>
            </a:r>
            <a:r>
              <a:rPr dirty="0" smtClean="0" sz="1400" spc="0">
                <a:latin typeface="Andalus"/>
                <a:cs typeface="Andalus"/>
              </a:rPr>
              <a:t>e</a:t>
            </a:r>
            <a:r>
              <a:rPr dirty="0" smtClean="0" sz="1400" spc="1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fr</a:t>
            </a:r>
            <a:r>
              <a:rPr dirty="0" smtClean="0" sz="1400" spc="-10">
                <a:latin typeface="Andalus"/>
                <a:cs typeface="Andalus"/>
              </a:rPr>
              <a:t>o</a:t>
            </a:r>
            <a:r>
              <a:rPr dirty="0" smtClean="0" sz="1400" spc="0">
                <a:latin typeface="Andalus"/>
                <a:cs typeface="Andalus"/>
              </a:rPr>
              <a:t>m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1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to</a:t>
            </a:r>
            <a:r>
              <a:rPr dirty="0" smtClean="0" sz="1400" spc="-1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4: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')</a:t>
            </a:r>
            <a:r>
              <a:rPr dirty="0" smtClean="0" sz="1400" spc="0">
                <a:latin typeface="Andalus"/>
                <a:cs typeface="Andalus"/>
              </a:rPr>
              <a:t> s</a:t>
            </a:r>
            <a:r>
              <a:rPr dirty="0" smtClean="0" sz="1400" spc="5">
                <a:latin typeface="Andalus"/>
                <a:cs typeface="Andalus"/>
              </a:rPr>
              <a:t>w</a:t>
            </a:r>
            <a:r>
              <a:rPr dirty="0" smtClean="0" sz="1400" spc="0">
                <a:latin typeface="Andalus"/>
                <a:cs typeface="Andalus"/>
              </a:rPr>
              <a:t>it</a:t>
            </a:r>
            <a:r>
              <a:rPr dirty="0" smtClean="0" sz="1400" spc="-15">
                <a:latin typeface="Andalus"/>
                <a:cs typeface="Andalus"/>
              </a:rPr>
              <a:t>c</a:t>
            </a:r>
            <a:r>
              <a:rPr dirty="0" smtClean="0" sz="1400" spc="0">
                <a:latin typeface="Andalus"/>
                <a:cs typeface="Andalus"/>
              </a:rPr>
              <a:t>h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n</a:t>
            </a:r>
            <a:endParaRPr sz="1400">
              <a:latin typeface="Andalus"/>
              <a:cs typeface="Andalus"/>
            </a:endParaRPr>
          </a:p>
          <a:p>
            <a:pPr marL="416559">
              <a:lnSpc>
                <a:spcPct val="100000"/>
              </a:lnSpc>
              <a:spcBef>
                <a:spcPts val="455"/>
              </a:spcBef>
            </a:pPr>
            <a:r>
              <a:rPr dirty="0" smtClean="0" sz="1400" spc="-10">
                <a:latin typeface="Andalus"/>
                <a:cs typeface="Andalus"/>
              </a:rPr>
              <a:t>c</a:t>
            </a:r>
            <a:r>
              <a:rPr dirty="0" smtClean="0" sz="1400" spc="-10">
                <a:latin typeface="Andalus"/>
                <a:cs typeface="Andalus"/>
              </a:rPr>
              <a:t>a</a:t>
            </a:r>
            <a:r>
              <a:rPr dirty="0" smtClean="0" sz="1400" spc="0">
                <a:latin typeface="Andalus"/>
                <a:cs typeface="Andalus"/>
              </a:rPr>
              <a:t>se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1</a:t>
            </a:r>
            <a:endParaRPr sz="1400">
              <a:latin typeface="Andalus"/>
              <a:cs typeface="Andalus"/>
            </a:endParaRPr>
          </a:p>
          <a:p>
            <a:pPr marL="588645" marR="3477260" indent="-43180">
              <a:lnSpc>
                <a:spcPct val="127099"/>
              </a:lnSpc>
            </a:pPr>
            <a:r>
              <a:rPr dirty="0" smtClean="0" sz="1400">
                <a:latin typeface="Andalus"/>
                <a:cs typeface="Andalus"/>
              </a:rPr>
              <a:t>d</a:t>
            </a:r>
            <a:r>
              <a:rPr dirty="0" smtClean="0" sz="1400" spc="-10">
                <a:latin typeface="Andalus"/>
                <a:cs typeface="Andalus"/>
              </a:rPr>
              <a:t>i</a:t>
            </a:r>
            <a:r>
              <a:rPr dirty="0" smtClean="0" sz="1400" spc="0">
                <a:latin typeface="Andalus"/>
                <a:cs typeface="Andalus"/>
              </a:rPr>
              <a:t>sp(' </a:t>
            </a:r>
            <a:r>
              <a:rPr dirty="0" smtClean="0" sz="1400" spc="-15">
                <a:latin typeface="Andalus"/>
                <a:cs typeface="Andalus"/>
              </a:rPr>
              <a:t>T</a:t>
            </a:r>
            <a:r>
              <a:rPr dirty="0" smtClean="0" sz="1400" spc="0">
                <a:latin typeface="Andalus"/>
                <a:cs typeface="Andalus"/>
              </a:rPr>
              <a:t>he tr</a:t>
            </a:r>
            <a:r>
              <a:rPr dirty="0" smtClean="0" sz="1400" spc="-15">
                <a:latin typeface="Andalus"/>
                <a:cs typeface="Andalus"/>
              </a:rPr>
              <a:t>a</a:t>
            </a:r>
            <a:r>
              <a:rPr dirty="0" smtClean="0" sz="1400" spc="0">
                <a:latin typeface="Andalus"/>
                <a:cs typeface="Andalus"/>
              </a:rPr>
              <a:t>ns</a:t>
            </a:r>
            <a:r>
              <a:rPr dirty="0" smtClean="0" sz="1400" spc="-10">
                <a:latin typeface="Andalus"/>
                <a:cs typeface="Andalus"/>
              </a:rPr>
              <a:t>p</a:t>
            </a:r>
            <a:r>
              <a:rPr dirty="0" smtClean="0" sz="1400" spc="0">
                <a:latin typeface="Andalus"/>
                <a:cs typeface="Andalus"/>
              </a:rPr>
              <a:t>ose of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mat</a:t>
            </a:r>
            <a:r>
              <a:rPr dirty="0" smtClean="0" sz="1400" spc="-15">
                <a:latin typeface="Andalus"/>
                <a:cs typeface="Andalus"/>
              </a:rPr>
              <a:t>r</a:t>
            </a:r>
            <a:r>
              <a:rPr dirty="0" smtClean="0" sz="1400" spc="0">
                <a:latin typeface="Andalus"/>
                <a:cs typeface="Andalus"/>
              </a:rPr>
              <a:t>ix A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is :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')</a:t>
            </a:r>
            <a:r>
              <a:rPr dirty="0" smtClean="0" sz="1400" spc="0">
                <a:latin typeface="Andalus"/>
                <a:cs typeface="Andalus"/>
              </a:rPr>
              <a:t> A'</a:t>
            </a:r>
            <a:endParaRPr sz="1400">
              <a:latin typeface="Andalus"/>
              <a:cs typeface="Andalus"/>
            </a:endParaRPr>
          </a:p>
          <a:p>
            <a:pPr marL="416559">
              <a:lnSpc>
                <a:spcPct val="100000"/>
              </a:lnSpc>
              <a:spcBef>
                <a:spcPts val="459"/>
              </a:spcBef>
            </a:pPr>
            <a:r>
              <a:rPr dirty="0" smtClean="0" sz="1400" spc="-10">
                <a:latin typeface="Andalus"/>
                <a:cs typeface="Andalus"/>
              </a:rPr>
              <a:t>c</a:t>
            </a:r>
            <a:r>
              <a:rPr dirty="0" smtClean="0" sz="1400" spc="-10">
                <a:latin typeface="Andalus"/>
                <a:cs typeface="Andalus"/>
              </a:rPr>
              <a:t>a</a:t>
            </a:r>
            <a:r>
              <a:rPr dirty="0" smtClean="0" sz="1400" spc="0">
                <a:latin typeface="Andalus"/>
                <a:cs typeface="Andalus"/>
              </a:rPr>
              <a:t>se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2</a:t>
            </a:r>
            <a:endParaRPr sz="1400">
              <a:latin typeface="Andalus"/>
              <a:cs typeface="Andalus"/>
            </a:endParaRPr>
          </a:p>
          <a:p>
            <a:pPr marL="503555" marR="3342004">
              <a:lnSpc>
                <a:spcPct val="127099"/>
              </a:lnSpc>
            </a:pPr>
            <a:r>
              <a:rPr dirty="0" smtClean="0" sz="1400" spc="-15">
                <a:latin typeface="Andalus"/>
                <a:cs typeface="Andalus"/>
              </a:rPr>
              <a:t>d</a:t>
            </a:r>
            <a:r>
              <a:rPr dirty="0" smtClean="0" sz="1400" spc="0">
                <a:latin typeface="Andalus"/>
                <a:cs typeface="Andalus"/>
              </a:rPr>
              <a:t>i</a:t>
            </a:r>
            <a:r>
              <a:rPr dirty="0" smtClean="0" sz="1400" spc="5">
                <a:latin typeface="Andalus"/>
                <a:cs typeface="Andalus"/>
              </a:rPr>
              <a:t>s</a:t>
            </a:r>
            <a:r>
              <a:rPr dirty="0" smtClean="0" sz="1400" spc="0">
                <a:latin typeface="Andalus"/>
                <a:cs typeface="Andalus"/>
              </a:rPr>
              <a:t>p</a:t>
            </a:r>
            <a:r>
              <a:rPr dirty="0" smtClean="0" sz="1400" spc="-10">
                <a:latin typeface="Andalus"/>
                <a:cs typeface="Andalus"/>
              </a:rPr>
              <a:t>(</a:t>
            </a:r>
            <a:r>
              <a:rPr dirty="0" smtClean="0" sz="1400" spc="0">
                <a:latin typeface="Andalus"/>
                <a:cs typeface="Andalus"/>
              </a:rPr>
              <a:t>' </a:t>
            </a:r>
            <a:r>
              <a:rPr dirty="0" smtClean="0" sz="1400" spc="-10">
                <a:latin typeface="Andalus"/>
                <a:cs typeface="Andalus"/>
              </a:rPr>
              <a:t>T</a:t>
            </a:r>
            <a:r>
              <a:rPr dirty="0" smtClean="0" sz="1400" spc="0">
                <a:latin typeface="Andalus"/>
                <a:cs typeface="Andalus"/>
              </a:rPr>
              <a:t>he</a:t>
            </a:r>
            <a:r>
              <a:rPr dirty="0" smtClean="0" sz="1400" spc="-1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de</a:t>
            </a:r>
            <a:r>
              <a:rPr dirty="0" smtClean="0" sz="1400" spc="-5">
                <a:latin typeface="Andalus"/>
                <a:cs typeface="Andalus"/>
              </a:rPr>
              <a:t>t</a:t>
            </a:r>
            <a:r>
              <a:rPr dirty="0" smtClean="0" sz="1400" spc="0">
                <a:latin typeface="Andalus"/>
                <a:cs typeface="Andalus"/>
              </a:rPr>
              <a:t>e</a:t>
            </a:r>
            <a:r>
              <a:rPr dirty="0" smtClean="0" sz="1400" spc="-10">
                <a:latin typeface="Andalus"/>
                <a:cs typeface="Andalus"/>
              </a:rPr>
              <a:t>r</a:t>
            </a:r>
            <a:r>
              <a:rPr dirty="0" smtClean="0" sz="1400" spc="-15">
                <a:latin typeface="Andalus"/>
                <a:cs typeface="Andalus"/>
              </a:rPr>
              <a:t>m</a:t>
            </a:r>
            <a:r>
              <a:rPr dirty="0" smtClean="0" sz="1400" spc="0">
                <a:latin typeface="Andalus"/>
                <a:cs typeface="Andalus"/>
              </a:rPr>
              <a:t>i</a:t>
            </a:r>
            <a:r>
              <a:rPr dirty="0" smtClean="0" sz="1400" spc="5">
                <a:latin typeface="Andalus"/>
                <a:cs typeface="Andalus"/>
              </a:rPr>
              <a:t>n</a:t>
            </a:r>
            <a:r>
              <a:rPr dirty="0" smtClean="0" sz="1400" spc="0">
                <a:latin typeface="Andalus"/>
                <a:cs typeface="Andalus"/>
              </a:rPr>
              <a:t>ate</a:t>
            </a:r>
            <a:r>
              <a:rPr dirty="0" smtClean="0" sz="1400" spc="-1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of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matr</a:t>
            </a:r>
            <a:r>
              <a:rPr dirty="0" smtClean="0" sz="1400" spc="-15">
                <a:latin typeface="Andalus"/>
                <a:cs typeface="Andalus"/>
              </a:rPr>
              <a:t>i</a:t>
            </a:r>
            <a:r>
              <a:rPr dirty="0" smtClean="0" sz="1400" spc="0">
                <a:latin typeface="Andalus"/>
                <a:cs typeface="Andalus"/>
              </a:rPr>
              <a:t>x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A is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:</a:t>
            </a:r>
            <a:r>
              <a:rPr dirty="0" smtClean="0" sz="1400" spc="5">
                <a:latin typeface="Andalus"/>
                <a:cs typeface="Andalus"/>
              </a:rPr>
              <a:t> </a:t>
            </a:r>
            <a:r>
              <a:rPr dirty="0" smtClean="0" sz="1400" spc="-20">
                <a:latin typeface="Andalus"/>
                <a:cs typeface="Andalus"/>
              </a:rPr>
              <a:t>'</a:t>
            </a:r>
            <a:r>
              <a:rPr dirty="0" smtClean="0" sz="1400" spc="0">
                <a:latin typeface="Andalus"/>
                <a:cs typeface="Andalus"/>
              </a:rPr>
              <a:t>)</a:t>
            </a:r>
            <a:r>
              <a:rPr dirty="0" smtClean="0" sz="1400" spc="0">
                <a:latin typeface="Andalus"/>
                <a:cs typeface="Andalus"/>
              </a:rPr>
              <a:t> de</a:t>
            </a:r>
            <a:r>
              <a:rPr dirty="0" smtClean="0" sz="1400" spc="-5">
                <a:latin typeface="Andalus"/>
                <a:cs typeface="Andalus"/>
              </a:rPr>
              <a:t>t</a:t>
            </a:r>
            <a:r>
              <a:rPr dirty="0" smtClean="0" sz="1400" spc="-20">
                <a:latin typeface="Andalus"/>
                <a:cs typeface="Andalus"/>
              </a:rPr>
              <a:t>(</a:t>
            </a:r>
            <a:r>
              <a:rPr dirty="0" smtClean="0" sz="1400" spc="0">
                <a:latin typeface="Andalus"/>
                <a:cs typeface="Andalus"/>
              </a:rPr>
              <a:t>A)</a:t>
            </a:r>
            <a:endParaRPr sz="1400">
              <a:latin typeface="Andalus"/>
              <a:cs typeface="Andalus"/>
            </a:endParaRPr>
          </a:p>
          <a:p>
            <a:pPr marL="416559">
              <a:lnSpc>
                <a:spcPct val="100000"/>
              </a:lnSpc>
              <a:spcBef>
                <a:spcPts val="455"/>
              </a:spcBef>
            </a:pPr>
            <a:r>
              <a:rPr dirty="0" smtClean="0" sz="1400" spc="-10">
                <a:latin typeface="Andalus"/>
                <a:cs typeface="Andalus"/>
              </a:rPr>
              <a:t>c</a:t>
            </a:r>
            <a:r>
              <a:rPr dirty="0" smtClean="0" sz="1400" spc="-10">
                <a:latin typeface="Andalus"/>
                <a:cs typeface="Andalus"/>
              </a:rPr>
              <a:t>a</a:t>
            </a:r>
            <a:r>
              <a:rPr dirty="0" smtClean="0" sz="1400" spc="0">
                <a:latin typeface="Andalus"/>
                <a:cs typeface="Andalus"/>
              </a:rPr>
              <a:t>se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3</a:t>
            </a:r>
            <a:endParaRPr sz="1400">
              <a:latin typeface="Andalus"/>
              <a:cs typeface="Andalus"/>
            </a:endParaRPr>
          </a:p>
          <a:p>
            <a:pPr marL="503555" marR="3689985">
              <a:lnSpc>
                <a:spcPct val="127099"/>
              </a:lnSpc>
            </a:pPr>
            <a:r>
              <a:rPr dirty="0" smtClean="0" sz="1400" spc="-15">
                <a:latin typeface="Andalus"/>
                <a:cs typeface="Andalus"/>
              </a:rPr>
              <a:t>d</a:t>
            </a:r>
            <a:r>
              <a:rPr dirty="0" smtClean="0" sz="1400" spc="0">
                <a:latin typeface="Andalus"/>
                <a:cs typeface="Andalus"/>
              </a:rPr>
              <a:t>i</a:t>
            </a:r>
            <a:r>
              <a:rPr dirty="0" smtClean="0" sz="1400" spc="5">
                <a:latin typeface="Andalus"/>
                <a:cs typeface="Andalus"/>
              </a:rPr>
              <a:t>s</a:t>
            </a:r>
            <a:r>
              <a:rPr dirty="0" smtClean="0" sz="1400" spc="0">
                <a:latin typeface="Andalus"/>
                <a:cs typeface="Andalus"/>
              </a:rPr>
              <a:t>p</a:t>
            </a:r>
            <a:r>
              <a:rPr dirty="0" smtClean="0" sz="1400" spc="-10">
                <a:latin typeface="Andalus"/>
                <a:cs typeface="Andalus"/>
              </a:rPr>
              <a:t>(</a:t>
            </a:r>
            <a:r>
              <a:rPr dirty="0" smtClean="0" sz="1400" spc="0">
                <a:latin typeface="Andalus"/>
                <a:cs typeface="Andalus"/>
              </a:rPr>
              <a:t>' </a:t>
            </a:r>
            <a:r>
              <a:rPr dirty="0" smtClean="0" sz="1400" spc="-10">
                <a:latin typeface="Andalus"/>
                <a:cs typeface="Andalus"/>
              </a:rPr>
              <a:t>T</a:t>
            </a:r>
            <a:r>
              <a:rPr dirty="0" smtClean="0" sz="1400" spc="0">
                <a:latin typeface="Andalus"/>
                <a:cs typeface="Andalus"/>
              </a:rPr>
              <a:t>he</a:t>
            </a:r>
            <a:r>
              <a:rPr dirty="0" smtClean="0" sz="1400" spc="-1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inv</a:t>
            </a:r>
            <a:r>
              <a:rPr dirty="0" smtClean="0" sz="1400" spc="-10">
                <a:latin typeface="Andalus"/>
                <a:cs typeface="Andalus"/>
              </a:rPr>
              <a:t>e</a:t>
            </a:r>
            <a:r>
              <a:rPr dirty="0" smtClean="0" sz="1400" spc="0">
                <a:latin typeface="Andalus"/>
                <a:cs typeface="Andalus"/>
              </a:rPr>
              <a:t>rse</a:t>
            </a:r>
            <a:r>
              <a:rPr dirty="0" smtClean="0" sz="1400" spc="-1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of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matr</a:t>
            </a:r>
            <a:r>
              <a:rPr dirty="0" smtClean="0" sz="1400" spc="-15">
                <a:latin typeface="Andalus"/>
                <a:cs typeface="Andalus"/>
              </a:rPr>
              <a:t>i</a:t>
            </a:r>
            <a:r>
              <a:rPr dirty="0" smtClean="0" sz="1400" spc="0">
                <a:latin typeface="Andalus"/>
                <a:cs typeface="Andalus"/>
              </a:rPr>
              <a:t>x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A</a:t>
            </a:r>
            <a:r>
              <a:rPr dirty="0" smtClean="0" sz="1400" spc="5">
                <a:latin typeface="Andalus"/>
                <a:cs typeface="Andalus"/>
              </a:rPr>
              <a:t> </a:t>
            </a:r>
            <a:r>
              <a:rPr dirty="0" smtClean="0" sz="1400" spc="-10">
                <a:latin typeface="Andalus"/>
                <a:cs typeface="Andalus"/>
              </a:rPr>
              <a:t>i</a:t>
            </a:r>
            <a:r>
              <a:rPr dirty="0" smtClean="0" sz="1400" spc="0">
                <a:latin typeface="Andalus"/>
                <a:cs typeface="Andalus"/>
              </a:rPr>
              <a:t>s :</a:t>
            </a:r>
            <a:r>
              <a:rPr dirty="0" smtClean="0" sz="1400" spc="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')</a:t>
            </a:r>
            <a:r>
              <a:rPr dirty="0" smtClean="0" sz="1400" spc="0">
                <a:latin typeface="Andalus"/>
                <a:cs typeface="Andalus"/>
              </a:rPr>
              <a:t> </a:t>
            </a:r>
            <a:r>
              <a:rPr dirty="0" smtClean="0" sz="1400" spc="-10">
                <a:latin typeface="Andalus"/>
                <a:cs typeface="Andalus"/>
              </a:rPr>
              <a:t>i</a:t>
            </a:r>
            <a:r>
              <a:rPr dirty="0" smtClean="0" sz="1400" spc="0">
                <a:latin typeface="Andalus"/>
                <a:cs typeface="Andalus"/>
              </a:rPr>
              <a:t>nv</a:t>
            </a:r>
            <a:r>
              <a:rPr dirty="0" smtClean="0" sz="1400" spc="-5">
                <a:latin typeface="Andalus"/>
                <a:cs typeface="Andalus"/>
              </a:rPr>
              <a:t>(</a:t>
            </a:r>
            <a:r>
              <a:rPr dirty="0" smtClean="0" sz="1400" spc="0">
                <a:latin typeface="Andalus"/>
                <a:cs typeface="Andalus"/>
              </a:rPr>
              <a:t>A)</a:t>
            </a:r>
            <a:endParaRPr sz="1400">
              <a:latin typeface="Andalus"/>
              <a:cs typeface="Andalus"/>
            </a:endParaRPr>
          </a:p>
          <a:p>
            <a:pPr marL="416559">
              <a:lnSpc>
                <a:spcPct val="100000"/>
              </a:lnSpc>
              <a:spcBef>
                <a:spcPts val="465"/>
              </a:spcBef>
            </a:pPr>
            <a:r>
              <a:rPr dirty="0" smtClean="0" sz="1400" spc="-10">
                <a:latin typeface="Andalus"/>
                <a:cs typeface="Andalus"/>
              </a:rPr>
              <a:t>c</a:t>
            </a:r>
            <a:r>
              <a:rPr dirty="0" smtClean="0" sz="1400" spc="-10">
                <a:latin typeface="Andalus"/>
                <a:cs typeface="Andalus"/>
              </a:rPr>
              <a:t>a</a:t>
            </a:r>
            <a:r>
              <a:rPr dirty="0" smtClean="0" sz="1400" spc="0">
                <a:latin typeface="Andalus"/>
                <a:cs typeface="Andalus"/>
              </a:rPr>
              <a:t>se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4</a:t>
            </a:r>
            <a:endParaRPr sz="1400">
              <a:latin typeface="Andalus"/>
              <a:cs typeface="Andalus"/>
            </a:endParaRPr>
          </a:p>
          <a:p>
            <a:pPr marL="503555" marR="2632075">
              <a:lnSpc>
                <a:spcPct val="127099"/>
              </a:lnSpc>
            </a:pPr>
            <a:r>
              <a:rPr dirty="0" smtClean="0" sz="1400" spc="-15">
                <a:latin typeface="Andalus"/>
                <a:cs typeface="Andalus"/>
              </a:rPr>
              <a:t>d</a:t>
            </a:r>
            <a:r>
              <a:rPr dirty="0" smtClean="0" sz="1400" spc="0">
                <a:latin typeface="Andalus"/>
                <a:cs typeface="Andalus"/>
              </a:rPr>
              <a:t>isp(' </a:t>
            </a:r>
            <a:r>
              <a:rPr dirty="0" smtClean="0" sz="1400" spc="-15">
                <a:latin typeface="Andalus"/>
                <a:cs typeface="Andalus"/>
              </a:rPr>
              <a:t>T</a:t>
            </a:r>
            <a:r>
              <a:rPr dirty="0" smtClean="0" sz="1400" spc="0">
                <a:latin typeface="Andalus"/>
                <a:cs typeface="Andalus"/>
              </a:rPr>
              <a:t>he</a:t>
            </a:r>
            <a:r>
              <a:rPr dirty="0" smtClean="0" sz="1400" spc="-1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sum </a:t>
            </a:r>
            <a:r>
              <a:rPr dirty="0" smtClean="0" sz="1400" spc="-15">
                <a:latin typeface="Andalus"/>
                <a:cs typeface="Andalus"/>
              </a:rPr>
              <a:t>o</a:t>
            </a:r>
            <a:r>
              <a:rPr dirty="0" smtClean="0" sz="1400" spc="0">
                <a:latin typeface="Andalus"/>
                <a:cs typeface="Andalus"/>
              </a:rPr>
              <a:t>f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ma</a:t>
            </a:r>
            <a:r>
              <a:rPr dirty="0" smtClean="0" sz="1400" spc="-10">
                <a:latin typeface="Andalus"/>
                <a:cs typeface="Andalus"/>
              </a:rPr>
              <a:t>i</a:t>
            </a:r>
            <a:r>
              <a:rPr dirty="0" smtClean="0" sz="1400" spc="0">
                <a:latin typeface="Andalus"/>
                <a:cs typeface="Andalus"/>
              </a:rPr>
              <a:t>n</a:t>
            </a:r>
            <a:r>
              <a:rPr dirty="0" smtClean="0" sz="1400" spc="5">
                <a:latin typeface="Andalus"/>
                <a:cs typeface="Andalus"/>
              </a:rPr>
              <a:t> </a:t>
            </a:r>
            <a:r>
              <a:rPr dirty="0" smtClean="0" sz="1400" spc="-15">
                <a:latin typeface="Andalus"/>
                <a:cs typeface="Andalus"/>
              </a:rPr>
              <a:t>d</a:t>
            </a:r>
            <a:r>
              <a:rPr dirty="0" smtClean="0" sz="1400" spc="0">
                <a:latin typeface="Andalus"/>
                <a:cs typeface="Andalus"/>
              </a:rPr>
              <a:t>i</a:t>
            </a:r>
            <a:r>
              <a:rPr dirty="0" smtClean="0" sz="1400" spc="-10">
                <a:latin typeface="Andalus"/>
                <a:cs typeface="Andalus"/>
              </a:rPr>
              <a:t>a</a:t>
            </a:r>
            <a:r>
              <a:rPr dirty="0" smtClean="0" sz="1400" spc="0">
                <a:latin typeface="Andalus"/>
                <a:cs typeface="Andalus"/>
              </a:rPr>
              <a:t>gon</a:t>
            </a:r>
            <a:r>
              <a:rPr dirty="0" smtClean="0" sz="1400" spc="-10">
                <a:latin typeface="Andalus"/>
                <a:cs typeface="Andalus"/>
              </a:rPr>
              <a:t>a</a:t>
            </a:r>
            <a:r>
              <a:rPr dirty="0" smtClean="0" sz="1400" spc="0">
                <a:latin typeface="Andalus"/>
                <a:cs typeface="Andalus"/>
              </a:rPr>
              <a:t>l</a:t>
            </a:r>
            <a:r>
              <a:rPr dirty="0" smtClean="0" sz="1400" spc="5">
                <a:latin typeface="Andalus"/>
                <a:cs typeface="Andalus"/>
              </a:rPr>
              <a:t> </a:t>
            </a:r>
            <a:r>
              <a:rPr dirty="0" smtClean="0" sz="1400" spc="-15">
                <a:latin typeface="Andalus"/>
                <a:cs typeface="Andalus"/>
              </a:rPr>
              <a:t>o</a:t>
            </a:r>
            <a:r>
              <a:rPr dirty="0" smtClean="0" sz="1400" spc="0">
                <a:latin typeface="Andalus"/>
                <a:cs typeface="Andalus"/>
              </a:rPr>
              <a:t>f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ma</a:t>
            </a:r>
            <a:r>
              <a:rPr dirty="0" smtClean="0" sz="1400" spc="-10">
                <a:latin typeface="Andalus"/>
                <a:cs typeface="Andalus"/>
              </a:rPr>
              <a:t>t</a:t>
            </a:r>
            <a:r>
              <a:rPr dirty="0" smtClean="0" sz="1400" spc="0">
                <a:latin typeface="Andalus"/>
                <a:cs typeface="Andalus"/>
              </a:rPr>
              <a:t>rix</a:t>
            </a:r>
            <a:r>
              <a:rPr dirty="0" smtClean="0" sz="1400" spc="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A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-10">
                <a:latin typeface="Andalus"/>
                <a:cs typeface="Andalus"/>
              </a:rPr>
              <a:t>i</a:t>
            </a:r>
            <a:r>
              <a:rPr dirty="0" smtClean="0" sz="1400" spc="0">
                <a:latin typeface="Andalus"/>
                <a:cs typeface="Andalus"/>
              </a:rPr>
              <a:t>s :</a:t>
            </a:r>
            <a:r>
              <a:rPr dirty="0" smtClean="0" sz="1400" spc="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')</a:t>
            </a:r>
            <a:r>
              <a:rPr dirty="0" smtClean="0" sz="1400" spc="0">
                <a:latin typeface="Andalus"/>
                <a:cs typeface="Andalus"/>
              </a:rPr>
              <a:t> t</a:t>
            </a:r>
            <a:r>
              <a:rPr dirty="0" smtClean="0" sz="1400" spc="-5">
                <a:latin typeface="Andalus"/>
                <a:cs typeface="Andalus"/>
              </a:rPr>
              <a:t>r</a:t>
            </a:r>
            <a:r>
              <a:rPr dirty="0" smtClean="0" sz="1400" spc="0">
                <a:latin typeface="Andalus"/>
                <a:cs typeface="Andalus"/>
              </a:rPr>
              <a:t>ac</a:t>
            </a:r>
            <a:r>
              <a:rPr dirty="0" smtClean="0" sz="1400" spc="-10">
                <a:latin typeface="Andalus"/>
                <a:cs typeface="Andalus"/>
              </a:rPr>
              <a:t>e</a:t>
            </a:r>
            <a:r>
              <a:rPr dirty="0" smtClean="0" sz="1400" spc="0">
                <a:latin typeface="Andalus"/>
                <a:cs typeface="Andalus"/>
              </a:rPr>
              <a:t>(A)</a:t>
            </a:r>
            <a:endParaRPr sz="1400">
              <a:latin typeface="Andalus"/>
              <a:cs typeface="Andalus"/>
            </a:endParaRPr>
          </a:p>
          <a:p>
            <a:pPr marL="416559">
              <a:lnSpc>
                <a:spcPct val="100000"/>
              </a:lnSpc>
              <a:spcBef>
                <a:spcPts val="455"/>
              </a:spcBef>
            </a:pPr>
            <a:r>
              <a:rPr dirty="0" smtClean="0" sz="1400">
                <a:latin typeface="Andalus"/>
                <a:cs typeface="Andalus"/>
              </a:rPr>
              <a:t>o</a:t>
            </a:r>
            <a:r>
              <a:rPr dirty="0" smtClean="0" sz="1400" spc="-5">
                <a:latin typeface="Andalus"/>
                <a:cs typeface="Andalus"/>
              </a:rPr>
              <a:t>t</a:t>
            </a:r>
            <a:r>
              <a:rPr dirty="0" smtClean="0" sz="1400" spc="0">
                <a:latin typeface="Andalus"/>
                <a:cs typeface="Andalus"/>
              </a:rPr>
              <a:t>he</a:t>
            </a:r>
            <a:r>
              <a:rPr dirty="0" smtClean="0" sz="1400" spc="-20">
                <a:latin typeface="Andalus"/>
                <a:cs typeface="Andalus"/>
              </a:rPr>
              <a:t>r</a:t>
            </a:r>
            <a:r>
              <a:rPr dirty="0" smtClean="0" sz="1400" spc="0">
                <a:latin typeface="Andalus"/>
                <a:cs typeface="Andalus"/>
              </a:rPr>
              <a:t>w</a:t>
            </a:r>
            <a:r>
              <a:rPr dirty="0" smtClean="0" sz="1400" spc="-10">
                <a:latin typeface="Andalus"/>
                <a:cs typeface="Andalus"/>
              </a:rPr>
              <a:t>i</a:t>
            </a:r>
            <a:r>
              <a:rPr dirty="0" smtClean="0" sz="1400" spc="0">
                <a:latin typeface="Andalus"/>
                <a:cs typeface="Andalus"/>
              </a:rPr>
              <a:t>se</a:t>
            </a:r>
            <a:endParaRPr sz="1400">
              <a:latin typeface="Andalus"/>
              <a:cs typeface="Andalus"/>
            </a:endParaRPr>
          </a:p>
          <a:p>
            <a:pPr marL="241300" marR="2540635" indent="262255">
              <a:lnSpc>
                <a:spcPct val="127099"/>
              </a:lnSpc>
            </a:pPr>
            <a:r>
              <a:rPr dirty="0" smtClean="0" sz="1400" spc="-15">
                <a:latin typeface="Andalus"/>
                <a:cs typeface="Andalus"/>
              </a:rPr>
              <a:t>d</a:t>
            </a:r>
            <a:r>
              <a:rPr dirty="0" smtClean="0" sz="1400" spc="0">
                <a:latin typeface="Andalus"/>
                <a:cs typeface="Andalus"/>
              </a:rPr>
              <a:t>i</a:t>
            </a:r>
            <a:r>
              <a:rPr dirty="0" smtClean="0" sz="1400" spc="5">
                <a:latin typeface="Andalus"/>
                <a:cs typeface="Andalus"/>
              </a:rPr>
              <a:t>s</a:t>
            </a:r>
            <a:r>
              <a:rPr dirty="0" smtClean="0" sz="1400" spc="0">
                <a:latin typeface="Andalus"/>
                <a:cs typeface="Andalus"/>
              </a:rPr>
              <a:t>p</a:t>
            </a:r>
            <a:r>
              <a:rPr dirty="0" smtClean="0" sz="1400" spc="-10">
                <a:latin typeface="Andalus"/>
                <a:cs typeface="Andalus"/>
              </a:rPr>
              <a:t>(</a:t>
            </a:r>
            <a:r>
              <a:rPr dirty="0" smtClean="0" sz="1400" spc="0">
                <a:latin typeface="Andalus"/>
                <a:cs typeface="Andalus"/>
              </a:rPr>
              <a:t>' W</a:t>
            </a:r>
            <a:r>
              <a:rPr dirty="0" smtClean="0" sz="1400" spc="-10">
                <a:latin typeface="Andalus"/>
                <a:cs typeface="Andalus"/>
              </a:rPr>
              <a:t>r</a:t>
            </a:r>
            <a:r>
              <a:rPr dirty="0" smtClean="0" sz="1400" spc="0">
                <a:latin typeface="Andalus"/>
                <a:cs typeface="Andalus"/>
              </a:rPr>
              <a:t>o</a:t>
            </a:r>
            <a:r>
              <a:rPr dirty="0" smtClean="0" sz="1400" spc="-15">
                <a:latin typeface="Andalus"/>
                <a:cs typeface="Andalus"/>
              </a:rPr>
              <a:t>n</a:t>
            </a:r>
            <a:r>
              <a:rPr dirty="0" smtClean="0" sz="1400" spc="0">
                <a:latin typeface="Andalus"/>
                <a:cs typeface="Andalus"/>
              </a:rPr>
              <a:t>g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-10">
                <a:latin typeface="Andalus"/>
                <a:cs typeface="Andalus"/>
              </a:rPr>
              <a:t>n</a:t>
            </a:r>
            <a:r>
              <a:rPr dirty="0" smtClean="0" sz="1400" spc="-10">
                <a:latin typeface="Andalus"/>
                <a:cs typeface="Andalus"/>
              </a:rPr>
              <a:t>u</a:t>
            </a:r>
            <a:r>
              <a:rPr dirty="0" smtClean="0" sz="1400" spc="0">
                <a:latin typeface="Andalus"/>
                <a:cs typeface="Andalus"/>
              </a:rPr>
              <a:t>mbe</a:t>
            </a:r>
            <a:r>
              <a:rPr dirty="0" smtClean="0" sz="1400" spc="-10">
                <a:latin typeface="Andalus"/>
                <a:cs typeface="Andalus"/>
              </a:rPr>
              <a:t>r</a:t>
            </a:r>
            <a:r>
              <a:rPr dirty="0" smtClean="0" sz="1400" spc="0">
                <a:latin typeface="Andalus"/>
                <a:cs typeface="Andalus"/>
              </a:rPr>
              <a:t>, </a:t>
            </a:r>
            <a:r>
              <a:rPr dirty="0" smtClean="0" sz="1400" spc="-10">
                <a:latin typeface="Andalus"/>
                <a:cs typeface="Andalus"/>
              </a:rPr>
              <a:t>p</a:t>
            </a:r>
            <a:r>
              <a:rPr dirty="0" smtClean="0" sz="1400" spc="0">
                <a:latin typeface="Andalus"/>
                <a:cs typeface="Andalus"/>
              </a:rPr>
              <a:t>lz </a:t>
            </a:r>
            <a:r>
              <a:rPr dirty="0" smtClean="0" sz="1400" spc="-15">
                <a:latin typeface="Andalus"/>
                <a:cs typeface="Andalus"/>
              </a:rPr>
              <a:t>e</a:t>
            </a:r>
            <a:r>
              <a:rPr dirty="0" smtClean="0" sz="1400" spc="0">
                <a:latin typeface="Andalus"/>
                <a:cs typeface="Andalus"/>
              </a:rPr>
              <a:t>nt</a:t>
            </a:r>
            <a:r>
              <a:rPr dirty="0" smtClean="0" sz="1400" spc="-5">
                <a:latin typeface="Andalus"/>
                <a:cs typeface="Andalus"/>
              </a:rPr>
              <a:t>e</a:t>
            </a:r>
            <a:r>
              <a:rPr dirty="0" smtClean="0" sz="1400" spc="0">
                <a:latin typeface="Andalus"/>
                <a:cs typeface="Andalus"/>
              </a:rPr>
              <a:t>r </a:t>
            </a:r>
            <a:r>
              <a:rPr dirty="0" smtClean="0" sz="1400" spc="-10">
                <a:latin typeface="Andalus"/>
                <a:cs typeface="Andalus"/>
              </a:rPr>
              <a:t>a</a:t>
            </a:r>
            <a:r>
              <a:rPr dirty="0" smtClean="0" sz="1400" spc="0">
                <a:latin typeface="Andalus"/>
                <a:cs typeface="Andalus"/>
              </a:rPr>
              <a:t>no</a:t>
            </a:r>
            <a:r>
              <a:rPr dirty="0" smtClean="0" sz="1400" spc="-20">
                <a:latin typeface="Andalus"/>
                <a:cs typeface="Andalus"/>
              </a:rPr>
              <a:t>t</a:t>
            </a:r>
            <a:r>
              <a:rPr dirty="0" smtClean="0" sz="1400" spc="0">
                <a:latin typeface="Andalus"/>
                <a:cs typeface="Andalus"/>
              </a:rPr>
              <a:t>her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-10">
                <a:latin typeface="Andalus"/>
                <a:cs typeface="Andalus"/>
              </a:rPr>
              <a:t>n</a:t>
            </a:r>
            <a:r>
              <a:rPr dirty="0" smtClean="0" sz="1400" spc="0">
                <a:latin typeface="Andalus"/>
                <a:cs typeface="Andalus"/>
              </a:rPr>
              <a:t>u</a:t>
            </a:r>
            <a:r>
              <a:rPr dirty="0" smtClean="0" sz="1400" spc="-15">
                <a:latin typeface="Andalus"/>
                <a:cs typeface="Andalus"/>
              </a:rPr>
              <a:t>m</a:t>
            </a:r>
            <a:r>
              <a:rPr dirty="0" smtClean="0" sz="1400" spc="0">
                <a:latin typeface="Andalus"/>
                <a:cs typeface="Andalus"/>
              </a:rPr>
              <a:t>ber ')</a:t>
            </a:r>
            <a:r>
              <a:rPr dirty="0" smtClean="0" sz="1400" spc="0">
                <a:latin typeface="Andalus"/>
                <a:cs typeface="Andalus"/>
              </a:rPr>
              <a:t> end</a:t>
            </a:r>
            <a:endParaRPr sz="1400">
              <a:latin typeface="Andalus"/>
              <a:cs typeface="Andalus"/>
            </a:endParaRPr>
          </a:p>
          <a:p>
            <a:pPr algn="just" marL="241300" marR="5514340">
              <a:lnSpc>
                <a:spcPct val="100000"/>
              </a:lnSpc>
              <a:spcBef>
                <a:spcPts val="455"/>
              </a:spcBef>
            </a:pPr>
            <a:r>
              <a:rPr dirty="0" smtClean="0" sz="1400">
                <a:latin typeface="Andalus"/>
                <a:cs typeface="Andalus"/>
              </a:rPr>
              <a:t>4.2 </a:t>
            </a:r>
            <a:r>
              <a:rPr dirty="0" smtClean="0" sz="1400" spc="5">
                <a:latin typeface="Andalus"/>
                <a:cs typeface="Andalus"/>
              </a:rPr>
              <a:t>f</a:t>
            </a:r>
            <a:r>
              <a:rPr dirty="0" smtClean="0" sz="1400" spc="0">
                <a:latin typeface="Andalus"/>
                <a:cs typeface="Andalus"/>
              </a:rPr>
              <a:t>o</a:t>
            </a:r>
            <a:r>
              <a:rPr dirty="0" smtClean="0" sz="1400" spc="-5">
                <a:latin typeface="Andalus"/>
                <a:cs typeface="Andalus"/>
              </a:rPr>
              <a:t>r</a:t>
            </a:r>
            <a:r>
              <a:rPr dirty="0" smtClean="0" sz="1400" spc="0">
                <a:latin typeface="Andalus"/>
                <a:cs typeface="Andalus"/>
              </a:rPr>
              <a:t>-</a:t>
            </a:r>
            <a:r>
              <a:rPr dirty="0" smtClean="0" sz="1400" spc="-1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lo</a:t>
            </a:r>
            <a:r>
              <a:rPr dirty="0" smtClean="0" sz="1400" spc="-5">
                <a:latin typeface="Andalus"/>
                <a:cs typeface="Andalus"/>
              </a:rPr>
              <a:t>o</a:t>
            </a:r>
            <a:r>
              <a:rPr dirty="0" smtClean="0" sz="1400" spc="0">
                <a:latin typeface="Andalus"/>
                <a:cs typeface="Andalus"/>
              </a:rPr>
              <a:t>p</a:t>
            </a:r>
            <a:endParaRPr sz="1400">
              <a:latin typeface="Andalus"/>
              <a:cs typeface="Andalus"/>
            </a:endParaRPr>
          </a:p>
          <a:p>
            <a:pPr algn="just" marL="241300" marR="12700">
              <a:lnSpc>
                <a:spcPct val="127099"/>
              </a:lnSpc>
            </a:pPr>
            <a:r>
              <a:rPr dirty="0" smtClean="0" sz="1400">
                <a:latin typeface="Andalus"/>
                <a:cs typeface="Andalus"/>
              </a:rPr>
              <a:t>The</a:t>
            </a:r>
            <a:r>
              <a:rPr dirty="0" smtClean="0" sz="1400" spc="1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for</a:t>
            </a:r>
            <a:r>
              <a:rPr dirty="0" smtClean="0" sz="1400" spc="2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stat</a:t>
            </a:r>
            <a:r>
              <a:rPr dirty="0" smtClean="0" sz="1400" spc="-15">
                <a:latin typeface="Andalus"/>
                <a:cs typeface="Andalus"/>
              </a:rPr>
              <a:t>e</a:t>
            </a:r>
            <a:r>
              <a:rPr dirty="0" smtClean="0" sz="1400" spc="0">
                <a:latin typeface="Andalus"/>
                <a:cs typeface="Andalus"/>
              </a:rPr>
              <a:t>men</a:t>
            </a:r>
            <a:r>
              <a:rPr dirty="0" smtClean="0" sz="1400" spc="-10">
                <a:latin typeface="Andalus"/>
                <a:cs typeface="Andalus"/>
              </a:rPr>
              <a:t>t</a:t>
            </a:r>
            <a:r>
              <a:rPr dirty="0" smtClean="0" sz="1400" spc="0">
                <a:latin typeface="Andalus"/>
                <a:cs typeface="Andalus"/>
              </a:rPr>
              <a:t>,</a:t>
            </a:r>
            <a:r>
              <a:rPr dirty="0" smtClean="0" sz="1400" spc="3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or</a:t>
            </a:r>
            <a:r>
              <a:rPr dirty="0" smtClean="0" sz="1400" spc="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the</a:t>
            </a:r>
            <a:r>
              <a:rPr dirty="0" smtClean="0" sz="1400" spc="1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for</a:t>
            </a:r>
            <a:r>
              <a:rPr dirty="0" smtClean="0" sz="1400" spc="2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lo</a:t>
            </a:r>
            <a:r>
              <a:rPr dirty="0" smtClean="0" sz="1400" spc="-5">
                <a:latin typeface="Andalus"/>
                <a:cs typeface="Andalus"/>
              </a:rPr>
              <a:t>o</a:t>
            </a:r>
            <a:r>
              <a:rPr dirty="0" smtClean="0" sz="1400" spc="0">
                <a:latin typeface="Andalus"/>
                <a:cs typeface="Andalus"/>
              </a:rPr>
              <a:t>p,</a:t>
            </a:r>
            <a:r>
              <a:rPr dirty="0" smtClean="0" sz="1400" spc="1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is</a:t>
            </a:r>
            <a:r>
              <a:rPr dirty="0" smtClean="0" sz="1400" spc="20">
                <a:latin typeface="Andalus"/>
                <a:cs typeface="Andalus"/>
              </a:rPr>
              <a:t> </a:t>
            </a:r>
            <a:r>
              <a:rPr dirty="0" smtClean="0" sz="1400" spc="-10">
                <a:latin typeface="Andalus"/>
                <a:cs typeface="Andalus"/>
              </a:rPr>
              <a:t>u</a:t>
            </a:r>
            <a:r>
              <a:rPr dirty="0" smtClean="0" sz="1400" spc="0">
                <a:latin typeface="Andalus"/>
                <a:cs typeface="Andalus"/>
              </a:rPr>
              <a:t>sed</a:t>
            </a:r>
            <a:r>
              <a:rPr dirty="0" smtClean="0" sz="1400" spc="1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w</a:t>
            </a:r>
            <a:r>
              <a:rPr dirty="0" smtClean="0" sz="1400" spc="5">
                <a:latin typeface="Andalus"/>
                <a:cs typeface="Andalus"/>
              </a:rPr>
              <a:t>h</a:t>
            </a:r>
            <a:r>
              <a:rPr dirty="0" smtClean="0" sz="1400" spc="-15">
                <a:latin typeface="Andalus"/>
                <a:cs typeface="Andalus"/>
              </a:rPr>
              <a:t>e</a:t>
            </a:r>
            <a:r>
              <a:rPr dirty="0" smtClean="0" sz="1400" spc="0">
                <a:latin typeface="Andalus"/>
                <a:cs typeface="Andalus"/>
              </a:rPr>
              <a:t>n</a:t>
            </a:r>
            <a:r>
              <a:rPr dirty="0" smtClean="0" sz="1400" spc="3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it</a:t>
            </a:r>
            <a:r>
              <a:rPr dirty="0" smtClean="0" sz="1400" spc="2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is</a:t>
            </a:r>
            <a:r>
              <a:rPr dirty="0" smtClean="0" sz="1400" spc="2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ne</a:t>
            </a:r>
            <a:r>
              <a:rPr dirty="0" smtClean="0" sz="1400" spc="-10">
                <a:latin typeface="Andalus"/>
                <a:cs typeface="Andalus"/>
              </a:rPr>
              <a:t>c</a:t>
            </a:r>
            <a:r>
              <a:rPr dirty="0" smtClean="0" sz="1400" spc="-15">
                <a:latin typeface="Andalus"/>
                <a:cs typeface="Andalus"/>
              </a:rPr>
              <a:t>e</a:t>
            </a:r>
            <a:r>
              <a:rPr dirty="0" smtClean="0" sz="1400" spc="0">
                <a:latin typeface="Andalus"/>
                <a:cs typeface="Andalus"/>
              </a:rPr>
              <a:t>s</a:t>
            </a:r>
            <a:r>
              <a:rPr dirty="0" smtClean="0" sz="1400" spc="5">
                <a:latin typeface="Andalus"/>
                <a:cs typeface="Andalus"/>
              </a:rPr>
              <a:t>s</a:t>
            </a:r>
            <a:r>
              <a:rPr dirty="0" smtClean="0" sz="1400" spc="0">
                <a:latin typeface="Andalus"/>
                <a:cs typeface="Andalus"/>
              </a:rPr>
              <a:t>ary</a:t>
            </a:r>
            <a:r>
              <a:rPr dirty="0" smtClean="0" sz="1400" spc="15">
                <a:latin typeface="Andalus"/>
                <a:cs typeface="Andalus"/>
              </a:rPr>
              <a:t> </a:t>
            </a:r>
            <a:r>
              <a:rPr dirty="0" smtClean="0" sz="1400" spc="-15">
                <a:latin typeface="Andalus"/>
                <a:cs typeface="Andalus"/>
              </a:rPr>
              <a:t>t</a:t>
            </a:r>
            <a:r>
              <a:rPr dirty="0" smtClean="0" sz="1400" spc="0">
                <a:latin typeface="Andalus"/>
                <a:cs typeface="Andalus"/>
              </a:rPr>
              <a:t>o</a:t>
            </a:r>
            <a:r>
              <a:rPr dirty="0" smtClean="0" sz="1400" spc="2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r</a:t>
            </a:r>
            <a:r>
              <a:rPr dirty="0" smtClean="0" sz="1400" spc="-10">
                <a:latin typeface="Andalus"/>
                <a:cs typeface="Andalus"/>
              </a:rPr>
              <a:t>e</a:t>
            </a:r>
            <a:r>
              <a:rPr dirty="0" smtClean="0" sz="1400" spc="0">
                <a:latin typeface="Andalus"/>
                <a:cs typeface="Andalus"/>
              </a:rPr>
              <a:t>p</a:t>
            </a:r>
            <a:r>
              <a:rPr dirty="0" smtClean="0" sz="1400" spc="-5">
                <a:latin typeface="Andalus"/>
                <a:cs typeface="Andalus"/>
              </a:rPr>
              <a:t>e</a:t>
            </a:r>
            <a:r>
              <a:rPr dirty="0" smtClean="0" sz="1400" spc="0">
                <a:latin typeface="Andalus"/>
                <a:cs typeface="Andalus"/>
              </a:rPr>
              <a:t>at</a:t>
            </a:r>
            <a:r>
              <a:rPr dirty="0" smtClean="0" sz="1400" spc="7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stat</a:t>
            </a:r>
            <a:r>
              <a:rPr dirty="0" smtClean="0" sz="1400" spc="-15">
                <a:latin typeface="Andalus"/>
                <a:cs typeface="Andalus"/>
              </a:rPr>
              <a:t>e</a:t>
            </a:r>
            <a:r>
              <a:rPr dirty="0" smtClean="0" sz="1400" spc="0">
                <a:latin typeface="Andalus"/>
                <a:cs typeface="Andalus"/>
              </a:rPr>
              <a:t>ment(s)</a:t>
            </a:r>
            <a:r>
              <a:rPr dirty="0" smtClean="0" sz="1400" spc="1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in</a:t>
            </a:r>
            <a:r>
              <a:rPr dirty="0" smtClean="0" sz="1400" spc="2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a</a:t>
            </a:r>
            <a:r>
              <a:rPr dirty="0" smtClean="0" sz="1400" spc="0">
                <a:latin typeface="Andalus"/>
                <a:cs typeface="Andalus"/>
              </a:rPr>
              <a:t> sc</a:t>
            </a:r>
            <a:r>
              <a:rPr dirty="0" smtClean="0" sz="1400" spc="-5">
                <a:latin typeface="Andalus"/>
                <a:cs typeface="Andalus"/>
              </a:rPr>
              <a:t>r</a:t>
            </a:r>
            <a:r>
              <a:rPr dirty="0" smtClean="0" sz="1400" spc="0">
                <a:latin typeface="Andalus"/>
                <a:cs typeface="Andalus"/>
              </a:rPr>
              <a:t>ipt</a:t>
            </a:r>
            <a:r>
              <a:rPr dirty="0" smtClean="0" sz="1400" spc="8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or</a:t>
            </a:r>
            <a:r>
              <a:rPr dirty="0" smtClean="0" sz="1400" spc="7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f</a:t>
            </a:r>
            <a:r>
              <a:rPr dirty="0" smtClean="0" sz="1400" spc="-10">
                <a:latin typeface="Andalus"/>
                <a:cs typeface="Andalus"/>
              </a:rPr>
              <a:t>u</a:t>
            </a:r>
            <a:r>
              <a:rPr dirty="0" smtClean="0" sz="1400" spc="0">
                <a:latin typeface="Andalus"/>
                <a:cs typeface="Andalus"/>
              </a:rPr>
              <a:t>n</a:t>
            </a:r>
            <a:r>
              <a:rPr dirty="0" smtClean="0" sz="1400" spc="-10">
                <a:latin typeface="Andalus"/>
                <a:cs typeface="Andalus"/>
              </a:rPr>
              <a:t>c</a:t>
            </a:r>
            <a:r>
              <a:rPr dirty="0" smtClean="0" sz="1400" spc="0">
                <a:latin typeface="Andalus"/>
                <a:cs typeface="Andalus"/>
              </a:rPr>
              <a:t>tio</a:t>
            </a:r>
            <a:r>
              <a:rPr dirty="0" smtClean="0" sz="1400" spc="-10">
                <a:latin typeface="Andalus"/>
                <a:cs typeface="Andalus"/>
              </a:rPr>
              <a:t>n</a:t>
            </a:r>
            <a:r>
              <a:rPr dirty="0" smtClean="0" sz="1400" spc="0">
                <a:latin typeface="Andalus"/>
                <a:cs typeface="Andalus"/>
              </a:rPr>
              <a:t>,</a:t>
            </a:r>
            <a:r>
              <a:rPr dirty="0" smtClean="0" sz="1400" spc="80">
                <a:latin typeface="Andalus"/>
                <a:cs typeface="Andalus"/>
              </a:rPr>
              <a:t> </a:t>
            </a:r>
            <a:r>
              <a:rPr dirty="0" smtClean="0" sz="1400" spc="-10">
                <a:latin typeface="Andalus"/>
                <a:cs typeface="Andalus"/>
              </a:rPr>
              <a:t>a</a:t>
            </a:r>
            <a:r>
              <a:rPr dirty="0" smtClean="0" sz="1400" spc="0">
                <a:latin typeface="Andalus"/>
                <a:cs typeface="Andalus"/>
              </a:rPr>
              <a:t>nd</a:t>
            </a:r>
            <a:r>
              <a:rPr dirty="0" smtClean="0" sz="1400" spc="7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w</a:t>
            </a:r>
            <a:r>
              <a:rPr dirty="0" smtClean="0" sz="1400" spc="5">
                <a:latin typeface="Andalus"/>
                <a:cs typeface="Andalus"/>
              </a:rPr>
              <a:t>h</a:t>
            </a:r>
            <a:r>
              <a:rPr dirty="0" smtClean="0" sz="1400" spc="-15">
                <a:latin typeface="Andalus"/>
                <a:cs typeface="Andalus"/>
              </a:rPr>
              <a:t>e</a:t>
            </a:r>
            <a:r>
              <a:rPr dirty="0" smtClean="0" sz="1400" spc="0">
                <a:latin typeface="Andalus"/>
                <a:cs typeface="Andalus"/>
              </a:rPr>
              <a:t>n</a:t>
            </a:r>
            <a:r>
              <a:rPr dirty="0" smtClean="0" sz="1400" spc="8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it</a:t>
            </a:r>
            <a:r>
              <a:rPr dirty="0" smtClean="0" sz="1400" spc="7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is</a:t>
            </a:r>
            <a:r>
              <a:rPr dirty="0" smtClean="0" sz="1400" spc="80">
                <a:latin typeface="Andalus"/>
                <a:cs typeface="Andalus"/>
              </a:rPr>
              <a:t> </a:t>
            </a:r>
            <a:r>
              <a:rPr dirty="0" smtClean="0" sz="1400" spc="-10">
                <a:latin typeface="Andalus"/>
                <a:cs typeface="Andalus"/>
              </a:rPr>
              <a:t>k</a:t>
            </a:r>
            <a:r>
              <a:rPr dirty="0" smtClean="0" sz="1400" spc="0">
                <a:latin typeface="Andalus"/>
                <a:cs typeface="Andalus"/>
              </a:rPr>
              <a:t>no</a:t>
            </a:r>
            <a:r>
              <a:rPr dirty="0" smtClean="0" sz="1400" spc="-15">
                <a:latin typeface="Andalus"/>
                <a:cs typeface="Andalus"/>
              </a:rPr>
              <a:t>w</a:t>
            </a:r>
            <a:r>
              <a:rPr dirty="0" smtClean="0" sz="1400" spc="0">
                <a:latin typeface="Andalus"/>
                <a:cs typeface="Andalus"/>
              </a:rPr>
              <a:t>n</a:t>
            </a:r>
            <a:r>
              <a:rPr dirty="0" smtClean="0" sz="1400" spc="8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a</a:t>
            </a:r>
            <a:r>
              <a:rPr dirty="0" smtClean="0" sz="1400" spc="5">
                <a:latin typeface="Andalus"/>
                <a:cs typeface="Andalus"/>
              </a:rPr>
              <a:t>h</a:t>
            </a:r>
            <a:r>
              <a:rPr dirty="0" smtClean="0" sz="1400" spc="-15">
                <a:latin typeface="Andalus"/>
                <a:cs typeface="Andalus"/>
              </a:rPr>
              <a:t>e</a:t>
            </a:r>
            <a:r>
              <a:rPr dirty="0" smtClean="0" sz="1400" spc="0">
                <a:latin typeface="Andalus"/>
                <a:cs typeface="Andalus"/>
              </a:rPr>
              <a:t>ad</a:t>
            </a:r>
            <a:r>
              <a:rPr dirty="0" smtClean="0" sz="1400" spc="90">
                <a:latin typeface="Andalus"/>
                <a:cs typeface="Andalus"/>
              </a:rPr>
              <a:t> </a:t>
            </a:r>
            <a:r>
              <a:rPr dirty="0" smtClean="0" sz="1400" spc="-15">
                <a:latin typeface="Andalus"/>
                <a:cs typeface="Andalus"/>
              </a:rPr>
              <a:t>o</a:t>
            </a:r>
            <a:r>
              <a:rPr dirty="0" smtClean="0" sz="1400" spc="0">
                <a:latin typeface="Andalus"/>
                <a:cs typeface="Andalus"/>
              </a:rPr>
              <a:t>f</a:t>
            </a:r>
            <a:r>
              <a:rPr dirty="0" smtClean="0" sz="1400" spc="90">
                <a:latin typeface="Andalus"/>
                <a:cs typeface="Andalus"/>
              </a:rPr>
              <a:t> </a:t>
            </a:r>
            <a:r>
              <a:rPr dirty="0" smtClean="0" sz="1400" spc="-15">
                <a:latin typeface="Andalus"/>
                <a:cs typeface="Andalus"/>
              </a:rPr>
              <a:t>t</a:t>
            </a:r>
            <a:r>
              <a:rPr dirty="0" smtClean="0" sz="1400" spc="0">
                <a:latin typeface="Andalus"/>
                <a:cs typeface="Andalus"/>
              </a:rPr>
              <a:t>ime</a:t>
            </a:r>
            <a:r>
              <a:rPr dirty="0" smtClean="0" sz="1400" spc="7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h</a:t>
            </a:r>
            <a:r>
              <a:rPr dirty="0" smtClean="0" sz="1400" spc="-15">
                <a:latin typeface="Andalus"/>
                <a:cs typeface="Andalus"/>
              </a:rPr>
              <a:t>o</a:t>
            </a:r>
            <a:r>
              <a:rPr dirty="0" smtClean="0" sz="1400" spc="0">
                <a:latin typeface="Andalus"/>
                <a:cs typeface="Andalus"/>
              </a:rPr>
              <a:t>w</a:t>
            </a:r>
            <a:r>
              <a:rPr dirty="0" smtClean="0" sz="1400" spc="10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many</a:t>
            </a:r>
            <a:r>
              <a:rPr dirty="0" smtClean="0" sz="1400" spc="85">
                <a:latin typeface="Andalus"/>
                <a:cs typeface="Andalus"/>
              </a:rPr>
              <a:t> </a:t>
            </a:r>
            <a:r>
              <a:rPr dirty="0" smtClean="0" sz="1400" spc="-15">
                <a:latin typeface="Andalus"/>
                <a:cs typeface="Andalus"/>
              </a:rPr>
              <a:t>t</a:t>
            </a:r>
            <a:r>
              <a:rPr dirty="0" smtClean="0" sz="1400" spc="0">
                <a:latin typeface="Andalus"/>
                <a:cs typeface="Andalus"/>
              </a:rPr>
              <a:t>imes</a:t>
            </a:r>
            <a:r>
              <a:rPr dirty="0" smtClean="0" sz="1400" spc="7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the</a:t>
            </a:r>
            <a:r>
              <a:rPr dirty="0" smtClean="0" sz="1400" spc="7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s</a:t>
            </a:r>
            <a:r>
              <a:rPr dirty="0" smtClean="0" sz="1400" spc="-10">
                <a:latin typeface="Andalus"/>
                <a:cs typeface="Andalus"/>
              </a:rPr>
              <a:t>t</a:t>
            </a:r>
            <a:r>
              <a:rPr dirty="0" smtClean="0" sz="1400" spc="0">
                <a:latin typeface="Andalus"/>
                <a:cs typeface="Andalus"/>
              </a:rPr>
              <a:t>at</a:t>
            </a:r>
            <a:r>
              <a:rPr dirty="0" smtClean="0" sz="1400" spc="-15">
                <a:latin typeface="Andalus"/>
                <a:cs typeface="Andalus"/>
              </a:rPr>
              <a:t>e</a:t>
            </a:r>
            <a:r>
              <a:rPr dirty="0" smtClean="0" sz="1400" spc="0">
                <a:latin typeface="Andalus"/>
                <a:cs typeface="Andalus"/>
              </a:rPr>
              <a:t>ments</a:t>
            </a:r>
            <a:r>
              <a:rPr dirty="0" smtClean="0" sz="1400" spc="0">
                <a:latin typeface="Andalus"/>
                <a:cs typeface="Andalus"/>
              </a:rPr>
              <a:t> w</a:t>
            </a:r>
            <a:r>
              <a:rPr dirty="0" smtClean="0" sz="1400" spc="5">
                <a:latin typeface="Andalus"/>
                <a:cs typeface="Andalus"/>
              </a:rPr>
              <a:t>i</a:t>
            </a:r>
            <a:r>
              <a:rPr dirty="0" smtClean="0" sz="1400" spc="-10">
                <a:latin typeface="Andalus"/>
                <a:cs typeface="Andalus"/>
              </a:rPr>
              <a:t>l</a:t>
            </a:r>
            <a:r>
              <a:rPr dirty="0" smtClean="0" sz="1400" spc="0">
                <a:latin typeface="Andalus"/>
                <a:cs typeface="Andalus"/>
              </a:rPr>
              <a:t>l be re</a:t>
            </a:r>
            <a:r>
              <a:rPr dirty="0" smtClean="0" sz="1400" spc="-10">
                <a:latin typeface="Andalus"/>
                <a:cs typeface="Andalus"/>
              </a:rPr>
              <a:t>p</a:t>
            </a:r>
            <a:r>
              <a:rPr dirty="0" smtClean="0" sz="1400" spc="0">
                <a:latin typeface="Andalus"/>
                <a:cs typeface="Andalus"/>
              </a:rPr>
              <a:t>eat</a:t>
            </a:r>
            <a:r>
              <a:rPr dirty="0" smtClean="0" sz="1400" spc="-5">
                <a:latin typeface="Andalus"/>
                <a:cs typeface="Andalus"/>
              </a:rPr>
              <a:t>e</a:t>
            </a:r>
            <a:r>
              <a:rPr dirty="0" smtClean="0" sz="1400" spc="-15">
                <a:latin typeface="Andalus"/>
                <a:cs typeface="Andalus"/>
              </a:rPr>
              <a:t>d</a:t>
            </a:r>
            <a:r>
              <a:rPr dirty="0" smtClean="0" sz="1400" spc="0">
                <a:latin typeface="Andalus"/>
                <a:cs typeface="Andalus"/>
              </a:rPr>
              <a:t>.</a:t>
            </a:r>
            <a:r>
              <a:rPr dirty="0" smtClean="0" sz="1400" spc="10">
                <a:latin typeface="Andalus"/>
                <a:cs typeface="Andalus"/>
              </a:rPr>
              <a:t> </a:t>
            </a:r>
            <a:r>
              <a:rPr dirty="0" smtClean="0" sz="1400" spc="-15">
                <a:latin typeface="Andalus"/>
                <a:cs typeface="Andalus"/>
              </a:rPr>
              <a:t>T</a:t>
            </a:r>
            <a:r>
              <a:rPr dirty="0" smtClean="0" sz="1400" spc="0">
                <a:latin typeface="Andalus"/>
                <a:cs typeface="Andalus"/>
              </a:rPr>
              <a:t>he</a:t>
            </a:r>
            <a:r>
              <a:rPr dirty="0" smtClean="0" sz="1400" spc="-1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gene</a:t>
            </a:r>
            <a:r>
              <a:rPr dirty="0" smtClean="0" sz="1400" spc="-5">
                <a:latin typeface="Andalus"/>
                <a:cs typeface="Andalus"/>
              </a:rPr>
              <a:t>r</a:t>
            </a:r>
            <a:r>
              <a:rPr dirty="0" smtClean="0" sz="1400" spc="-10">
                <a:latin typeface="Andalus"/>
                <a:cs typeface="Andalus"/>
              </a:rPr>
              <a:t>a</a:t>
            </a:r>
            <a:r>
              <a:rPr dirty="0" smtClean="0" sz="1400" spc="0">
                <a:latin typeface="Andalus"/>
                <a:cs typeface="Andalus"/>
              </a:rPr>
              <a:t>l fo</a:t>
            </a:r>
            <a:r>
              <a:rPr dirty="0" smtClean="0" sz="1400" spc="-10">
                <a:latin typeface="Andalus"/>
                <a:cs typeface="Andalus"/>
              </a:rPr>
              <a:t>r</a:t>
            </a:r>
            <a:r>
              <a:rPr dirty="0" smtClean="0" sz="1400" spc="0">
                <a:latin typeface="Andalus"/>
                <a:cs typeface="Andalus"/>
              </a:rPr>
              <a:t>m</a:t>
            </a:r>
            <a:r>
              <a:rPr dirty="0" smtClean="0" sz="1400" spc="5">
                <a:latin typeface="Andalus"/>
                <a:cs typeface="Andalus"/>
              </a:rPr>
              <a:t> </a:t>
            </a:r>
            <a:r>
              <a:rPr dirty="0" smtClean="0" sz="1400" spc="-15">
                <a:latin typeface="Andalus"/>
                <a:cs typeface="Andalus"/>
              </a:rPr>
              <a:t>o</a:t>
            </a:r>
            <a:r>
              <a:rPr dirty="0" smtClean="0" sz="1400" spc="0">
                <a:latin typeface="Andalus"/>
                <a:cs typeface="Andalus"/>
              </a:rPr>
              <a:t>f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for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s</a:t>
            </a:r>
            <a:r>
              <a:rPr dirty="0" smtClean="0" sz="1400" spc="-10">
                <a:latin typeface="Andalus"/>
                <a:cs typeface="Andalus"/>
              </a:rPr>
              <a:t>t</a:t>
            </a:r>
            <a:r>
              <a:rPr dirty="0" smtClean="0" sz="1400" spc="0">
                <a:latin typeface="Andalus"/>
                <a:cs typeface="Andalus"/>
              </a:rPr>
              <a:t>atem</a:t>
            </a:r>
            <a:r>
              <a:rPr dirty="0" smtClean="0" sz="1400" spc="-5">
                <a:latin typeface="Andalus"/>
                <a:cs typeface="Andalus"/>
              </a:rPr>
              <a:t>e</a:t>
            </a:r>
            <a:r>
              <a:rPr dirty="0" smtClean="0" sz="1400" spc="0">
                <a:latin typeface="Andalus"/>
                <a:cs typeface="Andalus"/>
              </a:rPr>
              <a:t>nt</a:t>
            </a:r>
            <a:r>
              <a:rPr dirty="0" smtClean="0" sz="1400" spc="-1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i</a:t>
            </a:r>
            <a:r>
              <a:rPr dirty="0" smtClean="0" sz="1400" spc="-10">
                <a:latin typeface="Andalus"/>
                <a:cs typeface="Andalus"/>
              </a:rPr>
              <a:t>s</a:t>
            </a:r>
            <a:r>
              <a:rPr dirty="0" smtClean="0" sz="1400" spc="0">
                <a:latin typeface="Andalus"/>
                <a:cs typeface="Andalus"/>
              </a:rPr>
              <a:t>:</a:t>
            </a:r>
            <a:endParaRPr sz="1400">
              <a:latin typeface="Andalus"/>
              <a:cs typeface="Andalus"/>
            </a:endParaRPr>
          </a:p>
          <a:p>
            <a:pPr marL="241300" marR="4317365">
              <a:lnSpc>
                <a:spcPct val="127099"/>
              </a:lnSpc>
            </a:pPr>
            <a:r>
              <a:rPr dirty="0" smtClean="0" sz="1400">
                <a:latin typeface="Andalus"/>
                <a:cs typeface="Andalus"/>
              </a:rPr>
              <a:t>for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var</a:t>
            </a:r>
            <a:r>
              <a:rPr dirty="0" smtClean="0" sz="1400" spc="-15">
                <a:latin typeface="Andalus"/>
                <a:cs typeface="Andalus"/>
              </a:rPr>
              <a:t>i</a:t>
            </a:r>
            <a:r>
              <a:rPr dirty="0" smtClean="0" sz="1400" spc="0">
                <a:latin typeface="Andalus"/>
                <a:cs typeface="Andalus"/>
              </a:rPr>
              <a:t>abl</a:t>
            </a:r>
            <a:r>
              <a:rPr dirty="0" smtClean="0" sz="1400" spc="-15">
                <a:latin typeface="Andalus"/>
                <a:cs typeface="Andalus"/>
              </a:rPr>
              <a:t>e</a:t>
            </a:r>
            <a:r>
              <a:rPr dirty="0" smtClean="0" sz="1400" spc="0">
                <a:latin typeface="Andalus"/>
                <a:cs typeface="Andalus"/>
              </a:rPr>
              <a:t>= </a:t>
            </a:r>
            <a:r>
              <a:rPr dirty="0" smtClean="0" sz="1400" spc="-15">
                <a:latin typeface="Andalus"/>
                <a:cs typeface="Andalus"/>
              </a:rPr>
              <a:t>x</a:t>
            </a:r>
            <a:r>
              <a:rPr dirty="0" smtClean="0" sz="1400" spc="0">
                <a:latin typeface="Andalus"/>
                <a:cs typeface="Andalus"/>
              </a:rPr>
              <a:t>: s: y</a:t>
            </a:r>
            <a:r>
              <a:rPr dirty="0" smtClean="0" sz="1400" spc="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statem</a:t>
            </a:r>
            <a:r>
              <a:rPr dirty="0" smtClean="0" sz="1400" spc="-20">
                <a:latin typeface="Andalus"/>
                <a:cs typeface="Andalus"/>
              </a:rPr>
              <a:t>e</a:t>
            </a:r>
            <a:r>
              <a:rPr dirty="0" smtClean="0" sz="1400" spc="0">
                <a:latin typeface="Andalus"/>
                <a:cs typeface="Andalus"/>
              </a:rPr>
              <a:t>nt,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……</a:t>
            </a:r>
            <a:r>
              <a:rPr dirty="0" smtClean="0" sz="1400" spc="-15">
                <a:latin typeface="Andalus"/>
                <a:cs typeface="Andalus"/>
              </a:rPr>
              <a:t>…</a:t>
            </a:r>
            <a:r>
              <a:rPr dirty="0" smtClean="0" sz="1400" spc="0">
                <a:latin typeface="Andalus"/>
                <a:cs typeface="Andalus"/>
              </a:rPr>
              <a:t>.,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s</a:t>
            </a:r>
            <a:r>
              <a:rPr dirty="0" smtClean="0" sz="1400" spc="-10">
                <a:latin typeface="Andalus"/>
                <a:cs typeface="Andalus"/>
              </a:rPr>
              <a:t>t</a:t>
            </a:r>
            <a:r>
              <a:rPr dirty="0" smtClean="0" sz="1400" spc="0">
                <a:latin typeface="Andalus"/>
                <a:cs typeface="Andalus"/>
              </a:rPr>
              <a:t>atem</a:t>
            </a:r>
            <a:r>
              <a:rPr dirty="0" smtClean="0" sz="1400" spc="-5">
                <a:latin typeface="Andalus"/>
                <a:cs typeface="Andalus"/>
              </a:rPr>
              <a:t>e</a:t>
            </a:r>
            <a:r>
              <a:rPr dirty="0" smtClean="0" sz="1400" spc="0">
                <a:latin typeface="Andalus"/>
                <a:cs typeface="Andalus"/>
              </a:rPr>
              <a:t>nt</a:t>
            </a:r>
            <a:endParaRPr sz="1400">
              <a:latin typeface="Andalus"/>
              <a:cs typeface="Andalus"/>
            </a:endParaRPr>
          </a:p>
          <a:p>
            <a:pPr algn="just" marL="241300" marR="6178550">
              <a:lnSpc>
                <a:spcPct val="100000"/>
              </a:lnSpc>
              <a:spcBef>
                <a:spcPts val="455"/>
              </a:spcBef>
            </a:pPr>
            <a:r>
              <a:rPr dirty="0" smtClean="0" sz="1400">
                <a:latin typeface="Andalus"/>
                <a:cs typeface="Andalus"/>
              </a:rPr>
              <a:t>end</a:t>
            </a:r>
            <a:endParaRPr sz="1400">
              <a:latin typeface="Andalus"/>
              <a:cs typeface="Andalus"/>
            </a:endParaRPr>
          </a:p>
          <a:p>
            <a:pPr marL="241300" marR="12700">
              <a:lnSpc>
                <a:spcPct val="127099"/>
              </a:lnSpc>
              <a:spcBef>
                <a:spcPts val="10"/>
              </a:spcBef>
            </a:pPr>
            <a:r>
              <a:rPr dirty="0" smtClean="0" sz="1400">
                <a:latin typeface="Andalus"/>
                <a:cs typeface="Andalus"/>
              </a:rPr>
              <a:t>x=</a:t>
            </a:r>
            <a:r>
              <a:rPr dirty="0" smtClean="0" sz="1400" spc="-1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r</a:t>
            </a:r>
            <a:r>
              <a:rPr dirty="0" smtClean="0" sz="1400" spc="-10">
                <a:latin typeface="Andalus"/>
                <a:cs typeface="Andalus"/>
              </a:rPr>
              <a:t>e</a:t>
            </a:r>
            <a:r>
              <a:rPr dirty="0" smtClean="0" sz="1400" spc="0">
                <a:latin typeface="Andalus"/>
                <a:cs typeface="Andalus"/>
              </a:rPr>
              <a:t>p</a:t>
            </a:r>
            <a:r>
              <a:rPr dirty="0" smtClean="0" sz="1400" spc="-10">
                <a:latin typeface="Andalus"/>
                <a:cs typeface="Andalus"/>
              </a:rPr>
              <a:t>r</a:t>
            </a:r>
            <a:r>
              <a:rPr dirty="0" smtClean="0" sz="1400" spc="0">
                <a:latin typeface="Andalus"/>
                <a:cs typeface="Andalus"/>
              </a:rPr>
              <a:t>esent</a:t>
            </a:r>
            <a:r>
              <a:rPr dirty="0" smtClean="0" sz="1400" spc="-2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the</a:t>
            </a:r>
            <a:r>
              <a:rPr dirty="0" smtClean="0" sz="1400" spc="-2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b</a:t>
            </a:r>
            <a:r>
              <a:rPr dirty="0" smtClean="0" sz="1400" spc="-15">
                <a:latin typeface="Andalus"/>
                <a:cs typeface="Andalus"/>
              </a:rPr>
              <a:t>e</a:t>
            </a:r>
            <a:r>
              <a:rPr dirty="0" smtClean="0" sz="1400" spc="0">
                <a:latin typeface="Andalus"/>
                <a:cs typeface="Andalus"/>
              </a:rPr>
              <a:t>g</a:t>
            </a:r>
            <a:r>
              <a:rPr dirty="0" smtClean="0" sz="1400" spc="-10">
                <a:latin typeface="Andalus"/>
                <a:cs typeface="Andalus"/>
              </a:rPr>
              <a:t>i</a:t>
            </a:r>
            <a:r>
              <a:rPr dirty="0" smtClean="0" sz="1400" spc="0">
                <a:latin typeface="Andalus"/>
                <a:cs typeface="Andalus"/>
              </a:rPr>
              <a:t>n</a:t>
            </a:r>
            <a:r>
              <a:rPr dirty="0" smtClean="0" sz="1400" spc="-10">
                <a:latin typeface="Andalus"/>
                <a:cs typeface="Andalus"/>
              </a:rPr>
              <a:t>n</a:t>
            </a:r>
            <a:r>
              <a:rPr dirty="0" smtClean="0" sz="1400" spc="0">
                <a:latin typeface="Andalus"/>
                <a:cs typeface="Andalus"/>
              </a:rPr>
              <a:t>ing ,</a:t>
            </a:r>
            <a:r>
              <a:rPr dirty="0" smtClean="0" sz="1400" spc="-2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y=</a:t>
            </a:r>
            <a:r>
              <a:rPr dirty="0" smtClean="0" sz="1400" spc="-2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the</a:t>
            </a:r>
            <a:r>
              <a:rPr dirty="0" smtClean="0" sz="1400" spc="-2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end</a:t>
            </a:r>
            <a:r>
              <a:rPr dirty="0" smtClean="0" sz="1400" spc="-2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t</a:t>
            </a:r>
            <a:r>
              <a:rPr dirty="0" smtClean="0" sz="1400" spc="-10">
                <a:latin typeface="Andalus"/>
                <a:cs typeface="Andalus"/>
              </a:rPr>
              <a:t>i</a:t>
            </a:r>
            <a:r>
              <a:rPr dirty="0" smtClean="0" sz="1400" spc="0">
                <a:latin typeface="Andalus"/>
                <a:cs typeface="Andalus"/>
              </a:rPr>
              <a:t>me,</a:t>
            </a:r>
            <a:r>
              <a:rPr dirty="0" smtClean="0" sz="1400" spc="-1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s= </a:t>
            </a:r>
            <a:r>
              <a:rPr dirty="0" smtClean="0" sz="1400" spc="-20">
                <a:latin typeface="Andalus"/>
                <a:cs typeface="Andalus"/>
              </a:rPr>
              <a:t>t</a:t>
            </a:r>
            <a:r>
              <a:rPr dirty="0" smtClean="0" sz="1400" spc="0">
                <a:latin typeface="Andalus"/>
                <a:cs typeface="Andalus"/>
              </a:rPr>
              <a:t>he</a:t>
            </a:r>
            <a:r>
              <a:rPr dirty="0" smtClean="0" sz="1400" spc="-1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step</a:t>
            </a:r>
            <a:r>
              <a:rPr dirty="0" smtClean="0" sz="1400" spc="-2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of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-15">
                <a:latin typeface="Andalus"/>
                <a:cs typeface="Andalus"/>
              </a:rPr>
              <a:t>t</a:t>
            </a:r>
            <a:r>
              <a:rPr dirty="0" smtClean="0" sz="1400" spc="0">
                <a:latin typeface="Andalus"/>
                <a:cs typeface="Andalus"/>
              </a:rPr>
              <a:t>he</a:t>
            </a:r>
            <a:r>
              <a:rPr dirty="0" smtClean="0" sz="1400" spc="-2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lo</a:t>
            </a:r>
            <a:r>
              <a:rPr dirty="0" smtClean="0" sz="1400" spc="-5">
                <a:latin typeface="Andalus"/>
                <a:cs typeface="Andalus"/>
              </a:rPr>
              <a:t>o</a:t>
            </a:r>
            <a:r>
              <a:rPr dirty="0" smtClean="0" sz="1400" spc="0">
                <a:latin typeface="Andalus"/>
                <a:cs typeface="Andalus"/>
              </a:rPr>
              <a:t>p,</a:t>
            </a:r>
            <a:r>
              <a:rPr dirty="0" smtClean="0" sz="1400" spc="5">
                <a:latin typeface="Andalus"/>
                <a:cs typeface="Andalus"/>
              </a:rPr>
              <a:t> </a:t>
            </a:r>
            <a:r>
              <a:rPr dirty="0" smtClean="0" sz="1400" spc="-10">
                <a:latin typeface="Andalus"/>
                <a:cs typeface="Andalus"/>
              </a:rPr>
              <a:t>i</a:t>
            </a:r>
            <a:r>
              <a:rPr dirty="0" smtClean="0" sz="1400" spc="0">
                <a:latin typeface="Andalus"/>
                <a:cs typeface="Andalus"/>
              </a:rPr>
              <a:t>f</a:t>
            </a:r>
            <a:r>
              <a:rPr dirty="0" smtClean="0" sz="1400" spc="-1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not</a:t>
            </a:r>
            <a:r>
              <a:rPr dirty="0" smtClean="0" sz="1400" spc="-15">
                <a:latin typeface="Andalus"/>
                <a:cs typeface="Andalus"/>
              </a:rPr>
              <a:t> </a:t>
            </a:r>
            <a:r>
              <a:rPr dirty="0" smtClean="0" sz="1400" spc="-10">
                <a:latin typeface="Andalus"/>
                <a:cs typeface="Andalus"/>
              </a:rPr>
              <a:t>w</a:t>
            </a:r>
            <a:r>
              <a:rPr dirty="0" smtClean="0" sz="1400" spc="0">
                <a:latin typeface="Andalus"/>
                <a:cs typeface="Andalus"/>
              </a:rPr>
              <a:t>a</a:t>
            </a:r>
            <a:r>
              <a:rPr dirty="0" smtClean="0" sz="1400" spc="5">
                <a:latin typeface="Andalus"/>
                <a:cs typeface="Andalus"/>
              </a:rPr>
              <a:t>n</a:t>
            </a:r>
            <a:r>
              <a:rPr dirty="0" smtClean="0" sz="1400" spc="0">
                <a:latin typeface="Andalus"/>
                <a:cs typeface="Andalus"/>
              </a:rPr>
              <a:t>t</a:t>
            </a:r>
            <a:r>
              <a:rPr dirty="0" smtClean="0" sz="1400" spc="-2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s</a:t>
            </a:r>
            <a:r>
              <a:rPr dirty="0" smtClean="0" sz="1400" spc="-1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t</a:t>
            </a:r>
            <a:r>
              <a:rPr dirty="0" smtClean="0" sz="1400" spc="-10">
                <a:latin typeface="Andalus"/>
                <a:cs typeface="Andalus"/>
              </a:rPr>
              <a:t>h</a:t>
            </a:r>
            <a:r>
              <a:rPr dirty="0" smtClean="0" sz="1400" spc="0">
                <a:latin typeface="Andalus"/>
                <a:cs typeface="Andalus"/>
              </a:rPr>
              <a:t>en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t</a:t>
            </a:r>
            <a:r>
              <a:rPr dirty="0" smtClean="0" sz="1400" spc="-10">
                <a:latin typeface="Andalus"/>
                <a:cs typeface="Andalus"/>
              </a:rPr>
              <a:t>h</a:t>
            </a:r>
            <a:r>
              <a:rPr dirty="0" smtClean="0" sz="1400" spc="0">
                <a:latin typeface="Andalus"/>
                <a:cs typeface="Andalus"/>
              </a:rPr>
              <a:t>e</a:t>
            </a:r>
            <a:r>
              <a:rPr dirty="0" smtClean="0" sz="1400" spc="0">
                <a:latin typeface="Andalus"/>
                <a:cs typeface="Andalus"/>
              </a:rPr>
              <a:t> step </a:t>
            </a:r>
            <a:r>
              <a:rPr dirty="0" smtClean="0" sz="1400" spc="-10">
                <a:latin typeface="Andalus"/>
                <a:cs typeface="Andalus"/>
              </a:rPr>
              <a:t>s</a:t>
            </a:r>
            <a:r>
              <a:rPr dirty="0" smtClean="0" sz="1400" spc="0">
                <a:latin typeface="Andalus"/>
                <a:cs typeface="Andalus"/>
              </a:rPr>
              <a:t>ize </a:t>
            </a:r>
            <a:r>
              <a:rPr dirty="0" smtClean="0" sz="1400" spc="-15">
                <a:latin typeface="Andalus"/>
                <a:cs typeface="Andalus"/>
              </a:rPr>
              <a:t>=</a:t>
            </a:r>
            <a:r>
              <a:rPr dirty="0" smtClean="0" sz="1400" spc="0">
                <a:latin typeface="Andalus"/>
                <a:cs typeface="Andalus"/>
              </a:rPr>
              <a:t>1.</a:t>
            </a:r>
            <a:endParaRPr sz="1400">
              <a:latin typeface="Andalus"/>
              <a:cs typeface="Andalus"/>
            </a:endParaRPr>
          </a:p>
          <a:p>
            <a:pPr algn="just" marL="241300" marR="2226945">
              <a:lnSpc>
                <a:spcPct val="100000"/>
              </a:lnSpc>
              <a:spcBef>
                <a:spcPts val="455"/>
              </a:spcBef>
            </a:pPr>
            <a:r>
              <a:rPr dirty="0" smtClean="0" sz="1400">
                <a:latin typeface="Andalus"/>
                <a:cs typeface="Andalus"/>
              </a:rPr>
              <a:t>Example:-</a:t>
            </a:r>
            <a:r>
              <a:rPr dirty="0" smtClean="0" sz="1400" spc="-10">
                <a:latin typeface="Andalus"/>
                <a:cs typeface="Andalus"/>
              </a:rPr>
              <a:t> </a:t>
            </a:r>
            <a:r>
              <a:rPr dirty="0" smtClean="0" sz="1400" spc="-10">
                <a:latin typeface="Andalus"/>
                <a:cs typeface="Andalus"/>
              </a:rPr>
              <a:t>f</a:t>
            </a:r>
            <a:r>
              <a:rPr dirty="0" smtClean="0" sz="1400" spc="0">
                <a:latin typeface="Andalus"/>
                <a:cs typeface="Andalus"/>
              </a:rPr>
              <a:t>i</a:t>
            </a:r>
            <a:r>
              <a:rPr dirty="0" smtClean="0" sz="1400" spc="5">
                <a:latin typeface="Andalus"/>
                <a:cs typeface="Andalus"/>
              </a:rPr>
              <a:t>n</a:t>
            </a:r>
            <a:r>
              <a:rPr dirty="0" smtClean="0" sz="1400" spc="0">
                <a:latin typeface="Andalus"/>
                <a:cs typeface="Andalus"/>
              </a:rPr>
              <a:t>d</a:t>
            </a:r>
            <a:r>
              <a:rPr dirty="0" smtClean="0" sz="1400" spc="-1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the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f</a:t>
            </a:r>
            <a:r>
              <a:rPr dirty="0" smtClean="0" sz="1400" spc="-10">
                <a:latin typeface="Andalus"/>
                <a:cs typeface="Andalus"/>
              </a:rPr>
              <a:t>a</a:t>
            </a:r>
            <a:r>
              <a:rPr dirty="0" smtClean="0" sz="1400" spc="-10">
                <a:latin typeface="Andalus"/>
                <a:cs typeface="Andalus"/>
              </a:rPr>
              <a:t>c</a:t>
            </a:r>
            <a:r>
              <a:rPr dirty="0" smtClean="0" sz="1400" spc="5">
                <a:latin typeface="Andalus"/>
                <a:cs typeface="Andalus"/>
              </a:rPr>
              <a:t>t</a:t>
            </a:r>
            <a:r>
              <a:rPr dirty="0" smtClean="0" sz="1400" spc="0">
                <a:latin typeface="Andalus"/>
                <a:cs typeface="Andalus"/>
              </a:rPr>
              <a:t>o</a:t>
            </a:r>
            <a:r>
              <a:rPr dirty="0" smtClean="0" sz="1400" spc="-10">
                <a:latin typeface="Andalus"/>
                <a:cs typeface="Andalus"/>
              </a:rPr>
              <a:t>r</a:t>
            </a:r>
            <a:r>
              <a:rPr dirty="0" smtClean="0" sz="1400" spc="0">
                <a:latin typeface="Andalus"/>
                <a:cs typeface="Andalus"/>
              </a:rPr>
              <a:t>ial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of</a:t>
            </a:r>
            <a:r>
              <a:rPr dirty="0" smtClean="0" sz="1400" spc="5">
                <a:latin typeface="Andalus"/>
                <a:cs typeface="Andalus"/>
              </a:rPr>
              <a:t> </a:t>
            </a:r>
            <a:r>
              <a:rPr dirty="0" smtClean="0" sz="1400" spc="-15">
                <a:latin typeface="Andalus"/>
                <a:cs typeface="Andalus"/>
              </a:rPr>
              <a:t>t</a:t>
            </a:r>
            <a:r>
              <a:rPr dirty="0" smtClean="0" sz="1400" spc="0">
                <a:latin typeface="Andalus"/>
                <a:cs typeface="Andalus"/>
              </a:rPr>
              <a:t>he </a:t>
            </a:r>
            <a:r>
              <a:rPr dirty="0" smtClean="0" sz="1400" spc="-10">
                <a:latin typeface="Andalus"/>
                <a:cs typeface="Andalus"/>
              </a:rPr>
              <a:t>a</a:t>
            </a:r>
            <a:r>
              <a:rPr dirty="0" smtClean="0" sz="1400" spc="0">
                <a:latin typeface="Andalus"/>
                <a:cs typeface="Andalus"/>
              </a:rPr>
              <a:t>ny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i</a:t>
            </a:r>
            <a:r>
              <a:rPr dirty="0" smtClean="0" sz="1400" spc="5">
                <a:latin typeface="Andalus"/>
                <a:cs typeface="Andalus"/>
              </a:rPr>
              <a:t>n</a:t>
            </a:r>
            <a:r>
              <a:rPr dirty="0" smtClean="0" sz="1400" spc="-15">
                <a:latin typeface="Andalus"/>
                <a:cs typeface="Andalus"/>
              </a:rPr>
              <a:t>p</a:t>
            </a:r>
            <a:r>
              <a:rPr dirty="0" smtClean="0" sz="1400" spc="0">
                <a:latin typeface="Andalus"/>
                <a:cs typeface="Andalus"/>
              </a:rPr>
              <a:t>ut nu</a:t>
            </a:r>
            <a:r>
              <a:rPr dirty="0" smtClean="0" sz="1400" spc="-10">
                <a:latin typeface="Andalus"/>
                <a:cs typeface="Andalus"/>
              </a:rPr>
              <a:t>m</a:t>
            </a:r>
            <a:r>
              <a:rPr dirty="0" smtClean="0" sz="1400" spc="0">
                <a:latin typeface="Andalus"/>
                <a:cs typeface="Andalus"/>
              </a:rPr>
              <a:t>ber (n!)?</a:t>
            </a:r>
            <a:endParaRPr sz="1400">
              <a:latin typeface="Andalus"/>
              <a:cs typeface="Andalus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73100" y="9433762"/>
            <a:ext cx="661670" cy="240029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spc="-10">
                <a:latin typeface="Andalus"/>
                <a:cs typeface="Andalus"/>
              </a:rPr>
              <a:t>S</a:t>
            </a:r>
            <a:r>
              <a:rPr dirty="0" smtClean="0" sz="1400" spc="0">
                <a:latin typeface="Andalus"/>
                <a:cs typeface="Andalus"/>
              </a:rPr>
              <a:t>olution:</a:t>
            </a:r>
            <a:endParaRPr sz="1400">
              <a:latin typeface="Andalus"/>
              <a:cs typeface="Andalus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>
                <a:latin typeface="Andalus"/>
                <a:cs typeface="Andalus"/>
              </a:rPr>
              <a:t>Diy</a:t>
            </a:r>
            <a:r>
              <a:rPr dirty="0" smtClean="0" sz="1100" spc="-5">
                <a:latin typeface="Andalus"/>
                <a:cs typeface="Andalus"/>
              </a:rPr>
              <a:t>a</a:t>
            </a:r>
            <a:r>
              <a:rPr dirty="0" smtClean="0" sz="1100" spc="0">
                <a:latin typeface="Andalus"/>
                <a:cs typeface="Andalus"/>
              </a:rPr>
              <a:t>la</a:t>
            </a:r>
            <a:r>
              <a:rPr dirty="0" smtClean="0" sz="1100" spc="-10">
                <a:latin typeface="Andalus"/>
                <a:cs typeface="Andalus"/>
              </a:rPr>
              <a:t> </a:t>
            </a:r>
            <a:r>
              <a:rPr dirty="0" smtClean="0" sz="1100" spc="0">
                <a:latin typeface="Andalus"/>
                <a:cs typeface="Andalus"/>
              </a:rPr>
              <a:t>univ</a:t>
            </a:r>
            <a:r>
              <a:rPr dirty="0" smtClean="0" sz="1100" spc="-5">
                <a:latin typeface="Andalus"/>
                <a:cs typeface="Andalus"/>
              </a:rPr>
              <a:t>e</a:t>
            </a:r>
            <a:r>
              <a:rPr dirty="0" smtClean="0" sz="1100" spc="-10">
                <a:latin typeface="Andalus"/>
                <a:cs typeface="Andalus"/>
              </a:rPr>
              <a:t>r</a:t>
            </a:r>
            <a:r>
              <a:rPr dirty="0" smtClean="0" sz="1100" spc="0">
                <a:latin typeface="Andalus"/>
                <a:cs typeface="Andalus"/>
              </a:rPr>
              <a:t>sit</a:t>
            </a:r>
            <a:r>
              <a:rPr dirty="0" smtClean="0" sz="1100" spc="5">
                <a:latin typeface="Andalus"/>
                <a:cs typeface="Andalus"/>
              </a:rPr>
              <a:t>y</a:t>
            </a:r>
            <a:r>
              <a:rPr dirty="0" smtClean="0" sz="1100" spc="0">
                <a:latin typeface="Andalus"/>
                <a:cs typeface="Andalus"/>
              </a:rPr>
              <a:t>-</a:t>
            </a:r>
            <a:r>
              <a:rPr dirty="0" smtClean="0" sz="1100" spc="-15">
                <a:latin typeface="Andalus"/>
                <a:cs typeface="Andalus"/>
              </a:rPr>
              <a:t> </a:t>
            </a:r>
            <a:r>
              <a:rPr dirty="0" smtClean="0" sz="1100" spc="0">
                <a:latin typeface="Andalus"/>
                <a:cs typeface="Andalus"/>
              </a:rPr>
              <a:t>College</a:t>
            </a:r>
            <a:r>
              <a:rPr dirty="0" smtClean="0" sz="1100" spc="-10">
                <a:latin typeface="Andalus"/>
                <a:cs typeface="Andalus"/>
              </a:rPr>
              <a:t> </a:t>
            </a:r>
            <a:r>
              <a:rPr dirty="0" smtClean="0" sz="1100" spc="0">
                <a:latin typeface="Andalus"/>
                <a:cs typeface="Andalus"/>
              </a:rPr>
              <a:t>of</a:t>
            </a:r>
            <a:r>
              <a:rPr dirty="0" smtClean="0" sz="1100" spc="-5">
                <a:latin typeface="Andalus"/>
                <a:cs typeface="Andalus"/>
              </a:rPr>
              <a:t> </a:t>
            </a:r>
            <a:r>
              <a:rPr dirty="0" smtClean="0" sz="1100" spc="0">
                <a:latin typeface="Andalus"/>
                <a:cs typeface="Andalus"/>
              </a:rPr>
              <a:t>Engin</a:t>
            </a:r>
            <a:r>
              <a:rPr dirty="0" smtClean="0" sz="1100" spc="-5">
                <a:latin typeface="Andalus"/>
                <a:cs typeface="Andalus"/>
              </a:rPr>
              <a:t>e</a:t>
            </a:r>
            <a:r>
              <a:rPr dirty="0" smtClean="0" sz="1100" spc="-5">
                <a:latin typeface="Andalus"/>
                <a:cs typeface="Andalus"/>
              </a:rPr>
              <a:t>e</a:t>
            </a:r>
            <a:r>
              <a:rPr dirty="0" smtClean="0" sz="1100" spc="-10">
                <a:latin typeface="Andalus"/>
                <a:cs typeface="Andalus"/>
              </a:rPr>
              <a:t>r</a:t>
            </a:r>
            <a:r>
              <a:rPr dirty="0" smtClean="0" sz="1100" spc="0">
                <a:latin typeface="Andalus"/>
                <a:cs typeface="Andalus"/>
              </a:rPr>
              <a:t>ing</a:t>
            </a:r>
            <a:endParaRPr sz="1100">
              <a:latin typeface="Andalus"/>
              <a:cs typeface="Andalus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>
                <a:latin typeface="Andalus"/>
                <a:cs typeface="Andalus"/>
              </a:rPr>
              <a:t>Com</a:t>
            </a:r>
            <a:r>
              <a:rPr dirty="0" smtClean="0" sz="1100" spc="-10">
                <a:latin typeface="Andalus"/>
                <a:cs typeface="Andalus"/>
              </a:rPr>
              <a:t>m</a:t>
            </a:r>
            <a:r>
              <a:rPr dirty="0" smtClean="0" sz="1100" spc="0">
                <a:latin typeface="Andalus"/>
                <a:cs typeface="Andalus"/>
              </a:rPr>
              <a:t>unic</a:t>
            </a:r>
            <a:r>
              <a:rPr dirty="0" smtClean="0" sz="1100" spc="-5">
                <a:latin typeface="Andalus"/>
                <a:cs typeface="Andalus"/>
              </a:rPr>
              <a:t>a</a:t>
            </a:r>
            <a:r>
              <a:rPr dirty="0" smtClean="0" sz="1100" spc="0">
                <a:latin typeface="Andalus"/>
                <a:cs typeface="Andalus"/>
              </a:rPr>
              <a:t>ti</a:t>
            </a:r>
            <a:r>
              <a:rPr dirty="0" smtClean="0" sz="1100" spc="-15">
                <a:latin typeface="Andalus"/>
                <a:cs typeface="Andalus"/>
              </a:rPr>
              <a:t>o</a:t>
            </a:r>
            <a:r>
              <a:rPr dirty="0" smtClean="0" sz="1100" spc="0">
                <a:latin typeface="Andalus"/>
                <a:cs typeface="Andalus"/>
              </a:rPr>
              <a:t>n </a:t>
            </a:r>
            <a:r>
              <a:rPr dirty="0" smtClean="0" sz="1100" spc="-5">
                <a:latin typeface="Andalus"/>
                <a:cs typeface="Andalus"/>
              </a:rPr>
              <a:t>D</a:t>
            </a:r>
            <a:r>
              <a:rPr dirty="0" smtClean="0" sz="1100" spc="-5">
                <a:latin typeface="Andalus"/>
                <a:cs typeface="Andalus"/>
              </a:rPr>
              <a:t>e</a:t>
            </a:r>
            <a:r>
              <a:rPr dirty="0" smtClean="0" sz="1100" spc="0">
                <a:latin typeface="Andalus"/>
                <a:cs typeface="Andalus"/>
              </a:rPr>
              <a:t>pa</a:t>
            </a:r>
            <a:r>
              <a:rPr dirty="0" smtClean="0" sz="1100" spc="-10">
                <a:latin typeface="Andalus"/>
                <a:cs typeface="Andalus"/>
              </a:rPr>
              <a:t>r</a:t>
            </a:r>
            <a:r>
              <a:rPr dirty="0" smtClean="0" sz="1100" spc="0">
                <a:latin typeface="Andalus"/>
                <a:cs typeface="Andalus"/>
              </a:rPr>
              <a:t>tm</a:t>
            </a:r>
            <a:r>
              <a:rPr dirty="0" smtClean="0" sz="1100" spc="-5">
                <a:latin typeface="Andalus"/>
                <a:cs typeface="Andalus"/>
              </a:rPr>
              <a:t>e</a:t>
            </a:r>
            <a:r>
              <a:rPr dirty="0" smtClean="0" sz="1100" spc="0">
                <a:latin typeface="Andalus"/>
                <a:cs typeface="Andalus"/>
              </a:rPr>
              <a:t>nt</a:t>
            </a:r>
            <a:endParaRPr sz="1100">
              <a:latin typeface="Andalus"/>
              <a:cs typeface="Andalus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729354" y="10066222"/>
            <a:ext cx="102870" cy="19113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>
                <a:latin typeface="Andalus"/>
                <a:cs typeface="Andalus"/>
              </a:rPr>
              <a:t>5</a:t>
            </a:r>
            <a:endParaRPr sz="1100">
              <a:latin typeface="Andalus"/>
              <a:cs typeface="Andalus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44500" y="480059"/>
            <a:ext cx="6689725" cy="838009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00">
                <a:latin typeface="Andalus"/>
                <a:cs typeface="Andalus"/>
              </a:rPr>
              <a:t>M</a:t>
            </a:r>
            <a:r>
              <a:rPr dirty="0" smtClean="0" sz="1200" spc="-5">
                <a:latin typeface="Andalus"/>
                <a:cs typeface="Andalus"/>
              </a:rPr>
              <a:t>A</a:t>
            </a:r>
            <a:r>
              <a:rPr dirty="0" smtClean="0" sz="1200" spc="-10">
                <a:latin typeface="Andalus"/>
                <a:cs typeface="Andalus"/>
              </a:rPr>
              <a:t>T</a:t>
            </a:r>
            <a:r>
              <a:rPr dirty="0" smtClean="0" sz="1200" spc="0">
                <a:latin typeface="Andalus"/>
                <a:cs typeface="Andalus"/>
              </a:rPr>
              <a:t>L</a:t>
            </a:r>
            <a:r>
              <a:rPr dirty="0" smtClean="0" sz="1200" spc="-5">
                <a:latin typeface="Andalus"/>
                <a:cs typeface="Andalus"/>
              </a:rPr>
              <a:t>A</a:t>
            </a:r>
            <a:r>
              <a:rPr dirty="0" smtClean="0" sz="1200" spc="-10">
                <a:latin typeface="Andalus"/>
                <a:cs typeface="Andalus"/>
              </a:rPr>
              <a:t>B</a:t>
            </a:r>
            <a:r>
              <a:rPr dirty="0" smtClean="0" sz="1200" spc="-5">
                <a:latin typeface="Andalus"/>
                <a:cs typeface="Andalus"/>
              </a:rPr>
              <a:t> </a:t>
            </a:r>
            <a:r>
              <a:rPr dirty="0" smtClean="0" sz="1200" spc="-5">
                <a:latin typeface="Andalus"/>
                <a:cs typeface="Andalus"/>
              </a:rPr>
              <a:t>lecture</a:t>
            </a:r>
            <a:endParaRPr sz="1200">
              <a:latin typeface="Andalus"/>
              <a:cs typeface="Andalus"/>
            </a:endParaRPr>
          </a:p>
          <a:p>
            <a:pPr marL="12700">
              <a:lnSpc>
                <a:spcPct val="100000"/>
              </a:lnSpc>
              <a:spcBef>
                <a:spcPts val="405"/>
              </a:spcBef>
              <a:tabLst>
                <a:tab pos="4605020" algn="l"/>
              </a:tabLst>
            </a:pPr>
            <a:r>
              <a:rPr dirty="0" smtClean="0" sz="1200" spc="-5">
                <a:latin typeface="Andalus"/>
                <a:cs typeface="Andalus"/>
              </a:rPr>
              <a:t>C</a:t>
            </a:r>
            <a:r>
              <a:rPr dirty="0" smtClean="0" sz="1200" spc="-10">
                <a:latin typeface="Andalus"/>
                <a:cs typeface="Andalus"/>
              </a:rPr>
              <a:t>hap</a:t>
            </a:r>
            <a:r>
              <a:rPr dirty="0" smtClean="0" sz="1200" spc="-10">
                <a:latin typeface="Andalus"/>
                <a:cs typeface="Andalus"/>
              </a:rPr>
              <a:t>t</a:t>
            </a:r>
            <a:r>
              <a:rPr dirty="0" smtClean="0" sz="1200" spc="-5">
                <a:latin typeface="Andalus"/>
                <a:cs typeface="Andalus"/>
              </a:rPr>
              <a:t>er</a:t>
            </a:r>
            <a:r>
              <a:rPr dirty="0" smtClean="0" sz="1200" spc="-5">
                <a:latin typeface="Andalus"/>
                <a:cs typeface="Andalus"/>
              </a:rPr>
              <a:t> Fou</a:t>
            </a:r>
            <a:r>
              <a:rPr dirty="0" smtClean="0" sz="1200" spc="10">
                <a:latin typeface="Andalus"/>
                <a:cs typeface="Andalus"/>
              </a:rPr>
              <a:t>r</a:t>
            </a:r>
            <a:r>
              <a:rPr dirty="0" smtClean="0" sz="1200" spc="-5">
                <a:latin typeface="Andalus"/>
                <a:cs typeface="Andalus"/>
              </a:rPr>
              <a:t>:</a:t>
            </a:r>
            <a:r>
              <a:rPr dirty="0" smtClean="0" sz="1200" spc="-10">
                <a:latin typeface="Andalus"/>
                <a:cs typeface="Andalus"/>
              </a:rPr>
              <a:t> </a:t>
            </a:r>
            <a:r>
              <a:rPr dirty="0" smtClean="0" sz="1200" spc="-10">
                <a:latin typeface="Andalus"/>
                <a:cs typeface="Andalus"/>
              </a:rPr>
              <a:t>Flow</a:t>
            </a:r>
            <a:r>
              <a:rPr dirty="0" smtClean="0" sz="1200" spc="5">
                <a:latin typeface="Andalus"/>
                <a:cs typeface="Andalus"/>
              </a:rPr>
              <a:t> </a:t>
            </a:r>
            <a:r>
              <a:rPr dirty="0" smtClean="0" sz="1200" spc="-20">
                <a:latin typeface="Andalus"/>
                <a:cs typeface="Andalus"/>
              </a:rPr>
              <a:t>C</a:t>
            </a:r>
            <a:r>
              <a:rPr dirty="0" smtClean="0" sz="1200" spc="-10">
                <a:latin typeface="Andalus"/>
                <a:cs typeface="Andalus"/>
              </a:rPr>
              <a:t>o</a:t>
            </a:r>
            <a:r>
              <a:rPr dirty="0" smtClean="0" sz="1200" spc="-5">
                <a:latin typeface="Andalus"/>
                <a:cs typeface="Andalus"/>
              </a:rPr>
              <a:t>n</a:t>
            </a:r>
            <a:r>
              <a:rPr dirty="0" smtClean="0" sz="1200" spc="-5">
                <a:latin typeface="Andalus"/>
                <a:cs typeface="Andalus"/>
              </a:rPr>
              <a:t>trol</a:t>
            </a:r>
            <a:r>
              <a:rPr dirty="0" smtClean="0" sz="1200" spc="-5">
                <a:latin typeface="Andalus"/>
                <a:cs typeface="Andalus"/>
              </a:rPr>
              <a:t>	</a:t>
            </a:r>
            <a:r>
              <a:rPr dirty="0" smtClean="0" sz="1200" spc="5">
                <a:latin typeface="Andalus"/>
                <a:cs typeface="Andalus"/>
              </a:rPr>
              <a:t>A</a:t>
            </a:r>
            <a:r>
              <a:rPr dirty="0" smtClean="0" sz="1200" spc="0">
                <a:latin typeface="Andalus"/>
                <a:cs typeface="Andalus"/>
              </a:rPr>
              <a:t>s</a:t>
            </a:r>
            <a:r>
              <a:rPr dirty="0" smtClean="0" sz="1200" spc="-15">
                <a:latin typeface="Andalus"/>
                <a:cs typeface="Andalus"/>
              </a:rPr>
              <a:t>s</a:t>
            </a:r>
            <a:r>
              <a:rPr dirty="0" smtClean="0" sz="1200" spc="-5">
                <a:latin typeface="Andalus"/>
                <a:cs typeface="Andalus"/>
              </a:rPr>
              <a:t>i</a:t>
            </a:r>
            <a:r>
              <a:rPr dirty="0" smtClean="0" sz="1200" spc="-15">
                <a:latin typeface="Andalus"/>
                <a:cs typeface="Andalus"/>
              </a:rPr>
              <a:t>s</a:t>
            </a:r>
            <a:r>
              <a:rPr dirty="0" smtClean="0" sz="1200" spc="-5">
                <a:latin typeface="Andalus"/>
                <a:cs typeface="Andalus"/>
              </a:rPr>
              <a:t>t</a:t>
            </a:r>
            <a:r>
              <a:rPr dirty="0" smtClean="0" sz="1200" spc="0">
                <a:latin typeface="Andalus"/>
                <a:cs typeface="Andalus"/>
              </a:rPr>
              <a:t>a</a:t>
            </a:r>
            <a:r>
              <a:rPr dirty="0" smtClean="0" sz="1200" spc="-5">
                <a:latin typeface="Andalus"/>
                <a:cs typeface="Andalus"/>
              </a:rPr>
              <a:t>nt</a:t>
            </a:r>
            <a:r>
              <a:rPr dirty="0" smtClean="0" sz="1200" spc="-10">
                <a:latin typeface="Andalus"/>
                <a:cs typeface="Andalus"/>
              </a:rPr>
              <a:t> </a:t>
            </a:r>
            <a:r>
              <a:rPr dirty="0" smtClean="0" sz="1200" spc="-5">
                <a:latin typeface="Andalus"/>
                <a:cs typeface="Andalus"/>
              </a:rPr>
              <a:t>lecture:</a:t>
            </a:r>
            <a:r>
              <a:rPr dirty="0" smtClean="0" sz="1200" spc="5">
                <a:latin typeface="Andalus"/>
                <a:cs typeface="Andalus"/>
              </a:rPr>
              <a:t> </a:t>
            </a:r>
            <a:r>
              <a:rPr dirty="0" smtClean="0" sz="1200" spc="-5">
                <a:latin typeface="Andalus"/>
                <a:cs typeface="Andalus"/>
              </a:rPr>
              <a:t>Ji</a:t>
            </a:r>
            <a:r>
              <a:rPr dirty="0" smtClean="0" sz="1200" spc="-20">
                <a:latin typeface="Andalus"/>
                <a:cs typeface="Andalus"/>
              </a:rPr>
              <a:t>n</a:t>
            </a:r>
            <a:r>
              <a:rPr dirty="0" smtClean="0" sz="1200" spc="-10">
                <a:latin typeface="Andalus"/>
                <a:cs typeface="Andalus"/>
              </a:rPr>
              <a:t>an</a:t>
            </a:r>
            <a:r>
              <a:rPr dirty="0" smtClean="0" sz="1200" spc="-10">
                <a:latin typeface="Andalus"/>
                <a:cs typeface="Andalus"/>
              </a:rPr>
              <a:t> </a:t>
            </a:r>
            <a:r>
              <a:rPr dirty="0" smtClean="0" sz="1200" spc="-10">
                <a:latin typeface="Andalus"/>
                <a:cs typeface="Andalus"/>
              </a:rPr>
              <a:t>N</a:t>
            </a:r>
            <a:r>
              <a:rPr dirty="0" smtClean="0" sz="1200" spc="-5">
                <a:latin typeface="Andalus"/>
                <a:cs typeface="Andalus"/>
              </a:rPr>
              <a:t>.</a:t>
            </a:r>
            <a:r>
              <a:rPr dirty="0" smtClean="0" sz="1200" spc="-5">
                <a:latin typeface="Andalus"/>
                <a:cs typeface="Andalus"/>
              </a:rPr>
              <a:t> </a:t>
            </a:r>
            <a:r>
              <a:rPr dirty="0" smtClean="0" sz="1200" spc="-10">
                <a:latin typeface="Andalus"/>
                <a:cs typeface="Andalus"/>
              </a:rPr>
              <a:t>Sh</a:t>
            </a:r>
            <a:r>
              <a:rPr dirty="0" smtClean="0" sz="1200" spc="0">
                <a:latin typeface="Andalus"/>
                <a:cs typeface="Andalus"/>
              </a:rPr>
              <a:t>e</a:t>
            </a:r>
            <a:r>
              <a:rPr dirty="0" smtClean="0" sz="1200" spc="0">
                <a:latin typeface="Andalus"/>
                <a:cs typeface="Andalus"/>
              </a:rPr>
              <a:t>hab</a:t>
            </a:r>
            <a:endParaRPr sz="1200">
              <a:latin typeface="Andalus"/>
              <a:cs typeface="Andalus"/>
            </a:endParaRPr>
          </a:p>
          <a:p>
            <a:pPr marL="241300" marR="5864860">
              <a:lnSpc>
                <a:spcPct val="127299"/>
              </a:lnSpc>
              <a:spcBef>
                <a:spcPts val="490"/>
              </a:spcBef>
            </a:pPr>
            <a:r>
              <a:rPr dirty="0" smtClean="0" sz="1400" spc="-10">
                <a:latin typeface="Andalus"/>
                <a:cs typeface="Andalus"/>
              </a:rPr>
              <a:t>c</a:t>
            </a:r>
            <a:r>
              <a:rPr dirty="0" smtClean="0" sz="1400" spc="0">
                <a:latin typeface="Andalus"/>
                <a:cs typeface="Andalus"/>
              </a:rPr>
              <a:t>lose</a:t>
            </a:r>
            <a:r>
              <a:rPr dirty="0" smtClean="0" sz="1400" spc="5">
                <a:latin typeface="Andalus"/>
                <a:cs typeface="Andalus"/>
              </a:rPr>
              <a:t> </a:t>
            </a:r>
            <a:r>
              <a:rPr dirty="0" smtClean="0" sz="1400" spc="-10">
                <a:latin typeface="Andalus"/>
                <a:cs typeface="Andalus"/>
              </a:rPr>
              <a:t>a</a:t>
            </a:r>
            <a:r>
              <a:rPr dirty="0" smtClean="0" sz="1400" spc="0">
                <a:latin typeface="Andalus"/>
                <a:cs typeface="Andalus"/>
              </a:rPr>
              <a:t>ll</a:t>
            </a:r>
            <a:r>
              <a:rPr dirty="0" smtClean="0" sz="1400" spc="0">
                <a:latin typeface="Andalus"/>
                <a:cs typeface="Andalus"/>
              </a:rPr>
              <a:t> </a:t>
            </a:r>
            <a:r>
              <a:rPr dirty="0" smtClean="0" sz="1400" spc="-10">
                <a:latin typeface="Andalus"/>
                <a:cs typeface="Andalus"/>
              </a:rPr>
              <a:t>c</a:t>
            </a:r>
            <a:r>
              <a:rPr dirty="0" smtClean="0" sz="1400" spc="0">
                <a:latin typeface="Andalus"/>
                <a:cs typeface="Andalus"/>
              </a:rPr>
              <a:t>lear a</a:t>
            </a:r>
            <a:r>
              <a:rPr dirty="0" smtClean="0" sz="1400" spc="-10">
                <a:latin typeface="Andalus"/>
                <a:cs typeface="Andalus"/>
              </a:rPr>
              <a:t>l</a:t>
            </a:r>
            <a:r>
              <a:rPr dirty="0" smtClean="0" sz="1400" spc="0">
                <a:latin typeface="Andalus"/>
                <a:cs typeface="Andalus"/>
              </a:rPr>
              <a:t>l</a:t>
            </a:r>
            <a:endParaRPr sz="1400">
              <a:latin typeface="Andalus"/>
              <a:cs typeface="Andalus"/>
            </a:endParaRPr>
          </a:p>
          <a:p>
            <a:pPr marL="241300" marR="4270375">
              <a:lnSpc>
                <a:spcPct val="127099"/>
              </a:lnSpc>
              <a:spcBef>
                <a:spcPts val="10"/>
              </a:spcBef>
            </a:pPr>
            <a:r>
              <a:rPr dirty="0" smtClean="0" sz="1400">
                <a:latin typeface="Andalus"/>
                <a:cs typeface="Andalus"/>
              </a:rPr>
              <a:t>n=</a:t>
            </a:r>
            <a:r>
              <a:rPr dirty="0" smtClean="0" sz="1400" spc="-10">
                <a:latin typeface="Andalus"/>
                <a:cs typeface="Andalus"/>
              </a:rPr>
              <a:t>i</a:t>
            </a:r>
            <a:r>
              <a:rPr dirty="0" smtClean="0" sz="1400" spc="0">
                <a:latin typeface="Andalus"/>
                <a:cs typeface="Andalus"/>
              </a:rPr>
              <a:t>nput('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-15">
                <a:latin typeface="Andalus"/>
                <a:cs typeface="Andalus"/>
              </a:rPr>
              <a:t>E</a:t>
            </a:r>
            <a:r>
              <a:rPr dirty="0" smtClean="0" sz="1400" spc="0">
                <a:latin typeface="Andalus"/>
                <a:cs typeface="Andalus"/>
              </a:rPr>
              <a:t>nt</a:t>
            </a:r>
            <a:r>
              <a:rPr dirty="0" smtClean="0" sz="1400" spc="-5">
                <a:latin typeface="Andalus"/>
                <a:cs typeface="Andalus"/>
              </a:rPr>
              <a:t>e</a:t>
            </a:r>
            <a:r>
              <a:rPr dirty="0" smtClean="0" sz="1400" spc="0">
                <a:latin typeface="Andalus"/>
                <a:cs typeface="Andalus"/>
              </a:rPr>
              <a:t>r</a:t>
            </a:r>
            <a:r>
              <a:rPr dirty="0" smtClean="0" sz="1400" spc="-1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a</a:t>
            </a:r>
            <a:r>
              <a:rPr dirty="0" smtClean="0" sz="1400" spc="5">
                <a:latin typeface="Andalus"/>
                <a:cs typeface="Andalus"/>
              </a:rPr>
              <a:t>n</a:t>
            </a:r>
            <a:r>
              <a:rPr dirty="0" smtClean="0" sz="1400" spc="0">
                <a:latin typeface="Andalus"/>
                <a:cs typeface="Andalus"/>
              </a:rPr>
              <a:t>y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-10">
                <a:latin typeface="Andalus"/>
                <a:cs typeface="Andalus"/>
              </a:rPr>
              <a:t>n</a:t>
            </a:r>
            <a:r>
              <a:rPr dirty="0" smtClean="0" sz="1400" spc="0">
                <a:latin typeface="Andalus"/>
                <a:cs typeface="Andalus"/>
              </a:rPr>
              <a:t>umbe</a:t>
            </a:r>
            <a:r>
              <a:rPr dirty="0" smtClean="0" sz="1400" spc="-20">
                <a:latin typeface="Andalus"/>
                <a:cs typeface="Andalus"/>
              </a:rPr>
              <a:t>r</a:t>
            </a:r>
            <a:r>
              <a:rPr dirty="0" smtClean="0" sz="1400" spc="0">
                <a:latin typeface="Andalus"/>
                <a:cs typeface="Andalus"/>
              </a:rPr>
              <a:t>:</a:t>
            </a:r>
            <a:r>
              <a:rPr dirty="0" smtClean="0" sz="1400" spc="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')</a:t>
            </a:r>
            <a:r>
              <a:rPr dirty="0" smtClean="0" sz="1400" spc="0">
                <a:latin typeface="Andalus"/>
                <a:cs typeface="Andalus"/>
              </a:rPr>
              <a:t> f=1;</a:t>
            </a:r>
            <a:endParaRPr sz="1400">
              <a:latin typeface="Andalus"/>
              <a:cs typeface="Andalus"/>
            </a:endParaRPr>
          </a:p>
          <a:p>
            <a:pPr marL="415290" marR="5694680" indent="-174625">
              <a:lnSpc>
                <a:spcPct val="127099"/>
              </a:lnSpc>
            </a:pPr>
            <a:r>
              <a:rPr dirty="0" smtClean="0" sz="1400">
                <a:latin typeface="Andalus"/>
                <a:cs typeface="Andalus"/>
              </a:rPr>
              <a:t>for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i</a:t>
            </a:r>
            <a:r>
              <a:rPr dirty="0" smtClean="0" sz="1400" spc="-10">
                <a:latin typeface="Andalus"/>
                <a:cs typeface="Andalus"/>
              </a:rPr>
              <a:t>=</a:t>
            </a:r>
            <a:r>
              <a:rPr dirty="0" smtClean="0" sz="1400" spc="0">
                <a:latin typeface="Andalus"/>
                <a:cs typeface="Andalus"/>
              </a:rPr>
              <a:t>1</a:t>
            </a:r>
            <a:r>
              <a:rPr dirty="0" smtClean="0" sz="1400" spc="-10">
                <a:latin typeface="Andalus"/>
                <a:cs typeface="Andalus"/>
              </a:rPr>
              <a:t>:</a:t>
            </a:r>
            <a:r>
              <a:rPr dirty="0" smtClean="0" sz="1400" spc="0">
                <a:latin typeface="Andalus"/>
                <a:cs typeface="Andalus"/>
              </a:rPr>
              <a:t>1</a:t>
            </a:r>
            <a:r>
              <a:rPr dirty="0" smtClean="0" sz="1400" spc="-10">
                <a:latin typeface="Andalus"/>
                <a:cs typeface="Andalus"/>
              </a:rPr>
              <a:t>:</a:t>
            </a:r>
            <a:r>
              <a:rPr dirty="0" smtClean="0" sz="1400" spc="0">
                <a:latin typeface="Andalus"/>
                <a:cs typeface="Andalus"/>
              </a:rPr>
              <a:t>n</a:t>
            </a:r>
            <a:r>
              <a:rPr dirty="0" smtClean="0" sz="1400" spc="0">
                <a:latin typeface="Andalus"/>
                <a:cs typeface="Andalus"/>
              </a:rPr>
              <a:t> f=</a:t>
            </a:r>
            <a:r>
              <a:rPr dirty="0" smtClean="0" sz="1400" spc="-10">
                <a:latin typeface="Andalus"/>
                <a:cs typeface="Andalus"/>
              </a:rPr>
              <a:t>f</a:t>
            </a:r>
            <a:r>
              <a:rPr dirty="0" smtClean="0" sz="1400" spc="0">
                <a:latin typeface="Andalus"/>
                <a:cs typeface="Andalus"/>
              </a:rPr>
              <a:t>*i;</a:t>
            </a:r>
            <a:endParaRPr sz="1400">
              <a:latin typeface="Andalus"/>
              <a:cs typeface="Andalus"/>
            </a:endParaRPr>
          </a:p>
          <a:p>
            <a:pPr marL="241300">
              <a:lnSpc>
                <a:spcPct val="100000"/>
              </a:lnSpc>
              <a:spcBef>
                <a:spcPts val="455"/>
              </a:spcBef>
            </a:pPr>
            <a:r>
              <a:rPr dirty="0" smtClean="0" sz="1400">
                <a:latin typeface="Andalus"/>
                <a:cs typeface="Andalus"/>
              </a:rPr>
              <a:t>end</a:t>
            </a:r>
            <a:endParaRPr sz="1400">
              <a:latin typeface="Andalus"/>
              <a:cs typeface="Andalus"/>
            </a:endParaRPr>
          </a:p>
          <a:p>
            <a:pPr marL="241300" marR="3665854">
              <a:lnSpc>
                <a:spcPct val="127099"/>
              </a:lnSpc>
            </a:pPr>
            <a:r>
              <a:rPr dirty="0" smtClean="0" sz="1400">
                <a:latin typeface="Andalus"/>
                <a:cs typeface="Andalus"/>
              </a:rPr>
              <a:t>di</a:t>
            </a:r>
            <a:r>
              <a:rPr dirty="0" smtClean="0" sz="1400" spc="5">
                <a:latin typeface="Andalus"/>
                <a:cs typeface="Andalus"/>
              </a:rPr>
              <a:t>s</a:t>
            </a:r>
            <a:r>
              <a:rPr dirty="0" smtClean="0" sz="1400" spc="0">
                <a:latin typeface="Andalus"/>
                <a:cs typeface="Andalus"/>
              </a:rPr>
              <a:t>p</a:t>
            </a:r>
            <a:r>
              <a:rPr dirty="0" smtClean="0" sz="1400" spc="-10">
                <a:latin typeface="Andalus"/>
                <a:cs typeface="Andalus"/>
              </a:rPr>
              <a:t>(</a:t>
            </a:r>
            <a:r>
              <a:rPr dirty="0" smtClean="0" sz="1400" spc="0">
                <a:latin typeface="Andalus"/>
                <a:cs typeface="Andalus"/>
              </a:rPr>
              <a:t>' </a:t>
            </a:r>
            <a:r>
              <a:rPr dirty="0" smtClean="0" sz="1400" spc="-10">
                <a:latin typeface="Andalus"/>
                <a:cs typeface="Andalus"/>
              </a:rPr>
              <a:t>T</a:t>
            </a:r>
            <a:r>
              <a:rPr dirty="0" smtClean="0" sz="1400" spc="0">
                <a:latin typeface="Andalus"/>
                <a:cs typeface="Andalus"/>
              </a:rPr>
              <a:t>he</a:t>
            </a:r>
            <a:r>
              <a:rPr dirty="0" smtClean="0" sz="1400" spc="-1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fac</a:t>
            </a:r>
            <a:r>
              <a:rPr dirty="0" smtClean="0" sz="1400" spc="-5">
                <a:latin typeface="Andalus"/>
                <a:cs typeface="Andalus"/>
              </a:rPr>
              <a:t>t</a:t>
            </a:r>
            <a:r>
              <a:rPr dirty="0" smtClean="0" sz="1400" spc="0">
                <a:latin typeface="Andalus"/>
                <a:cs typeface="Andalus"/>
              </a:rPr>
              <a:t>o</a:t>
            </a:r>
            <a:r>
              <a:rPr dirty="0" smtClean="0" sz="1400" spc="-10">
                <a:latin typeface="Andalus"/>
                <a:cs typeface="Andalus"/>
              </a:rPr>
              <a:t>r</a:t>
            </a:r>
            <a:r>
              <a:rPr dirty="0" smtClean="0" sz="1400" spc="0">
                <a:latin typeface="Andalus"/>
                <a:cs typeface="Andalus"/>
              </a:rPr>
              <a:t>i</a:t>
            </a:r>
            <a:r>
              <a:rPr dirty="0" smtClean="0" sz="1400" spc="-10">
                <a:latin typeface="Andalus"/>
                <a:cs typeface="Andalus"/>
              </a:rPr>
              <a:t>a</a:t>
            </a:r>
            <a:r>
              <a:rPr dirty="0" smtClean="0" sz="1400" spc="0">
                <a:latin typeface="Andalus"/>
                <a:cs typeface="Andalus"/>
              </a:rPr>
              <a:t>l</a:t>
            </a:r>
            <a:r>
              <a:rPr dirty="0" smtClean="0" sz="1400" spc="5">
                <a:latin typeface="Andalus"/>
                <a:cs typeface="Andalus"/>
              </a:rPr>
              <a:t> </a:t>
            </a:r>
            <a:r>
              <a:rPr dirty="0" smtClean="0" sz="1400" spc="-15">
                <a:latin typeface="Andalus"/>
                <a:cs typeface="Andalus"/>
              </a:rPr>
              <a:t>o</a:t>
            </a:r>
            <a:r>
              <a:rPr dirty="0" smtClean="0" sz="1400" spc="0">
                <a:latin typeface="Andalus"/>
                <a:cs typeface="Andalus"/>
              </a:rPr>
              <a:t>f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th</a:t>
            </a:r>
            <a:r>
              <a:rPr dirty="0" smtClean="0" sz="1400" spc="-10">
                <a:latin typeface="Andalus"/>
                <a:cs typeface="Andalus"/>
              </a:rPr>
              <a:t>i</a:t>
            </a:r>
            <a:r>
              <a:rPr dirty="0" smtClean="0" sz="1400" spc="0">
                <a:latin typeface="Andalus"/>
                <a:cs typeface="Andalus"/>
              </a:rPr>
              <a:t>s </a:t>
            </a:r>
            <a:r>
              <a:rPr dirty="0" smtClean="0" sz="1400" spc="-15">
                <a:latin typeface="Andalus"/>
                <a:cs typeface="Andalus"/>
              </a:rPr>
              <a:t>n</a:t>
            </a:r>
            <a:r>
              <a:rPr dirty="0" smtClean="0" sz="1400" spc="0">
                <a:latin typeface="Andalus"/>
                <a:cs typeface="Andalus"/>
              </a:rPr>
              <a:t>umber</a:t>
            </a:r>
            <a:r>
              <a:rPr dirty="0" smtClean="0" sz="1400" spc="-1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i</a:t>
            </a:r>
            <a:r>
              <a:rPr dirty="0" smtClean="0" sz="1400" spc="-10">
                <a:latin typeface="Andalus"/>
                <a:cs typeface="Andalus"/>
              </a:rPr>
              <a:t>s</a:t>
            </a:r>
            <a:r>
              <a:rPr dirty="0" smtClean="0" sz="1400" spc="0">
                <a:latin typeface="Andalus"/>
                <a:cs typeface="Andalus"/>
              </a:rPr>
              <a:t>:</a:t>
            </a:r>
            <a:r>
              <a:rPr dirty="0" smtClean="0" sz="1400" spc="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')</a:t>
            </a:r>
            <a:r>
              <a:rPr dirty="0" smtClean="0" sz="1400" spc="0">
                <a:latin typeface="Andalus"/>
                <a:cs typeface="Andalus"/>
              </a:rPr>
              <a:t> f</a:t>
            </a:r>
            <a:endParaRPr sz="1400">
              <a:latin typeface="Andalus"/>
              <a:cs typeface="Andalus"/>
            </a:endParaRPr>
          </a:p>
          <a:p>
            <a:pPr marL="241300">
              <a:lnSpc>
                <a:spcPct val="100000"/>
              </a:lnSpc>
              <a:spcBef>
                <a:spcPts val="459"/>
              </a:spcBef>
            </a:pPr>
            <a:r>
              <a:rPr dirty="0" smtClean="0" sz="1400">
                <a:latin typeface="Andalus"/>
                <a:cs typeface="Andalus"/>
              </a:rPr>
              <a:t>4.2.1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nest</a:t>
            </a:r>
            <a:r>
              <a:rPr dirty="0" smtClean="0" sz="1400" spc="-5">
                <a:latin typeface="Andalus"/>
                <a:cs typeface="Andalus"/>
              </a:rPr>
              <a:t>e</a:t>
            </a:r>
            <a:r>
              <a:rPr dirty="0" smtClean="0" sz="1400" spc="0">
                <a:latin typeface="Andalus"/>
                <a:cs typeface="Andalus"/>
              </a:rPr>
              <a:t>d</a:t>
            </a:r>
            <a:r>
              <a:rPr dirty="0" smtClean="0" sz="1400" spc="-1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for</a:t>
            </a:r>
            <a:r>
              <a:rPr dirty="0" smtClean="0" sz="1400" spc="-1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Lo</a:t>
            </a:r>
            <a:r>
              <a:rPr dirty="0" smtClean="0" sz="1400" spc="-10">
                <a:latin typeface="Andalus"/>
                <a:cs typeface="Andalus"/>
              </a:rPr>
              <a:t>o</a:t>
            </a:r>
            <a:r>
              <a:rPr dirty="0" smtClean="0" sz="1400" spc="0">
                <a:latin typeface="Andalus"/>
                <a:cs typeface="Andalus"/>
              </a:rPr>
              <a:t>ps</a:t>
            </a:r>
            <a:endParaRPr sz="1400">
              <a:latin typeface="Andalus"/>
              <a:cs typeface="Andalus"/>
            </a:endParaRPr>
          </a:p>
          <a:p>
            <a:pPr marL="241300" marR="905510">
              <a:lnSpc>
                <a:spcPct val="127099"/>
              </a:lnSpc>
            </a:pPr>
            <a:r>
              <a:rPr dirty="0" smtClean="0" sz="1400">
                <a:latin typeface="Andalus"/>
                <a:cs typeface="Andalus"/>
              </a:rPr>
              <a:t>The</a:t>
            </a:r>
            <a:r>
              <a:rPr dirty="0" smtClean="0" sz="1400" spc="-1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ac</a:t>
            </a:r>
            <a:r>
              <a:rPr dirty="0" smtClean="0" sz="1400" spc="-5">
                <a:latin typeface="Andalus"/>
                <a:cs typeface="Andalus"/>
              </a:rPr>
              <a:t>t</a:t>
            </a:r>
            <a:r>
              <a:rPr dirty="0" smtClean="0" sz="1400" spc="0">
                <a:latin typeface="Andalus"/>
                <a:cs typeface="Andalus"/>
              </a:rPr>
              <a:t>ion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of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a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lo</a:t>
            </a:r>
            <a:r>
              <a:rPr dirty="0" smtClean="0" sz="1400" spc="-5">
                <a:latin typeface="Andalus"/>
                <a:cs typeface="Andalus"/>
              </a:rPr>
              <a:t>o</a:t>
            </a:r>
            <a:r>
              <a:rPr dirty="0" smtClean="0" sz="1400" spc="0">
                <a:latin typeface="Andalus"/>
                <a:cs typeface="Andalus"/>
              </a:rPr>
              <a:t>p </a:t>
            </a:r>
            <a:r>
              <a:rPr dirty="0" smtClean="0" sz="1400" spc="-15">
                <a:latin typeface="Andalus"/>
                <a:cs typeface="Andalus"/>
              </a:rPr>
              <a:t>c</a:t>
            </a:r>
            <a:r>
              <a:rPr dirty="0" smtClean="0" sz="1400" spc="0">
                <a:latin typeface="Andalus"/>
                <a:cs typeface="Andalus"/>
              </a:rPr>
              <a:t>an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be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a</a:t>
            </a:r>
            <a:r>
              <a:rPr dirty="0" smtClean="0" sz="1400" spc="-10">
                <a:latin typeface="Andalus"/>
                <a:cs typeface="Andalus"/>
              </a:rPr>
              <a:t>n</a:t>
            </a:r>
            <a:r>
              <a:rPr dirty="0" smtClean="0" sz="1400" spc="0">
                <a:latin typeface="Andalus"/>
                <a:cs typeface="Andalus"/>
              </a:rPr>
              <a:t>y</a:t>
            </a:r>
            <a:r>
              <a:rPr dirty="0" smtClean="0" sz="1400" spc="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v</a:t>
            </a:r>
            <a:r>
              <a:rPr dirty="0" smtClean="0" sz="1400" spc="-15">
                <a:latin typeface="Andalus"/>
                <a:cs typeface="Andalus"/>
              </a:rPr>
              <a:t>a</a:t>
            </a:r>
            <a:r>
              <a:rPr dirty="0" smtClean="0" sz="1400" spc="0">
                <a:latin typeface="Andalus"/>
                <a:cs typeface="Andalus"/>
              </a:rPr>
              <a:t>l</a:t>
            </a:r>
            <a:r>
              <a:rPr dirty="0" smtClean="0" sz="1400" spc="5">
                <a:latin typeface="Andalus"/>
                <a:cs typeface="Andalus"/>
              </a:rPr>
              <a:t>i</a:t>
            </a:r>
            <a:r>
              <a:rPr dirty="0" smtClean="0" sz="1400" spc="0">
                <a:latin typeface="Andalus"/>
                <a:cs typeface="Andalus"/>
              </a:rPr>
              <a:t>d</a:t>
            </a:r>
            <a:r>
              <a:rPr dirty="0" smtClean="0" sz="1400" spc="-1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s</a:t>
            </a:r>
            <a:r>
              <a:rPr dirty="0" smtClean="0" sz="1400" spc="-10">
                <a:latin typeface="Andalus"/>
                <a:cs typeface="Andalus"/>
              </a:rPr>
              <a:t>t</a:t>
            </a:r>
            <a:r>
              <a:rPr dirty="0" smtClean="0" sz="1400" spc="0">
                <a:latin typeface="Andalus"/>
                <a:cs typeface="Andalus"/>
              </a:rPr>
              <a:t>at</a:t>
            </a:r>
            <a:r>
              <a:rPr dirty="0" smtClean="0" sz="1400" spc="-15">
                <a:latin typeface="Andalus"/>
                <a:cs typeface="Andalus"/>
              </a:rPr>
              <a:t>e</a:t>
            </a:r>
            <a:r>
              <a:rPr dirty="0" smtClean="0" sz="1400" spc="0">
                <a:latin typeface="Andalus"/>
                <a:cs typeface="Andalus"/>
              </a:rPr>
              <a:t>ment(s).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-5">
                <a:latin typeface="Andalus"/>
                <a:cs typeface="Andalus"/>
              </a:rPr>
              <a:t>W</a:t>
            </a:r>
            <a:r>
              <a:rPr dirty="0" smtClean="0" sz="1400" spc="0">
                <a:latin typeface="Andalus"/>
                <a:cs typeface="Andalus"/>
              </a:rPr>
              <a:t>h</a:t>
            </a:r>
            <a:r>
              <a:rPr dirty="0" smtClean="0" sz="1400" spc="-15">
                <a:latin typeface="Andalus"/>
                <a:cs typeface="Andalus"/>
              </a:rPr>
              <a:t>e</a:t>
            </a:r>
            <a:r>
              <a:rPr dirty="0" smtClean="0" sz="1400" spc="0">
                <a:latin typeface="Andalus"/>
                <a:cs typeface="Andalus"/>
              </a:rPr>
              <a:t>n</a:t>
            </a:r>
            <a:r>
              <a:rPr dirty="0" smtClean="0" sz="1400" spc="5">
                <a:latin typeface="Andalus"/>
                <a:cs typeface="Andalus"/>
              </a:rPr>
              <a:t> </a:t>
            </a:r>
            <a:r>
              <a:rPr dirty="0" smtClean="0" sz="1400" spc="-15">
                <a:latin typeface="Andalus"/>
                <a:cs typeface="Andalus"/>
              </a:rPr>
              <a:t>t</a:t>
            </a:r>
            <a:r>
              <a:rPr dirty="0" smtClean="0" sz="1400" spc="0">
                <a:latin typeface="Andalus"/>
                <a:cs typeface="Andalus"/>
              </a:rPr>
              <a:t>he</a:t>
            </a:r>
            <a:r>
              <a:rPr dirty="0" smtClean="0" sz="1400" spc="-1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ac</a:t>
            </a:r>
            <a:r>
              <a:rPr dirty="0" smtClean="0" sz="1400" spc="-5">
                <a:latin typeface="Andalus"/>
                <a:cs typeface="Andalus"/>
              </a:rPr>
              <a:t>t</a:t>
            </a:r>
            <a:r>
              <a:rPr dirty="0" smtClean="0" sz="1400" spc="0">
                <a:latin typeface="Andalus"/>
                <a:cs typeface="Andalus"/>
              </a:rPr>
              <a:t>ion</a:t>
            </a:r>
            <a:r>
              <a:rPr dirty="0" smtClean="0" sz="1400" spc="5">
                <a:latin typeface="Andalus"/>
                <a:cs typeface="Andalus"/>
              </a:rPr>
              <a:t> </a:t>
            </a:r>
            <a:r>
              <a:rPr dirty="0" smtClean="0" sz="1400" spc="-15">
                <a:latin typeface="Andalus"/>
                <a:cs typeface="Andalus"/>
              </a:rPr>
              <a:t>o</a:t>
            </a:r>
            <a:r>
              <a:rPr dirty="0" smtClean="0" sz="1400" spc="0">
                <a:latin typeface="Andalus"/>
                <a:cs typeface="Andalus"/>
              </a:rPr>
              <a:t>f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a</a:t>
            </a:r>
            <a:r>
              <a:rPr dirty="0" smtClean="0" sz="1400" spc="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lo</a:t>
            </a:r>
            <a:r>
              <a:rPr dirty="0" smtClean="0" sz="1400" spc="-5">
                <a:latin typeface="Andalus"/>
                <a:cs typeface="Andalus"/>
              </a:rPr>
              <a:t>o</a:t>
            </a:r>
            <a:r>
              <a:rPr dirty="0" smtClean="0" sz="1400" spc="0">
                <a:latin typeface="Andalus"/>
                <a:cs typeface="Andalus"/>
              </a:rPr>
              <a:t>p</a:t>
            </a:r>
            <a:r>
              <a:rPr dirty="0" smtClean="0" sz="1400" spc="0">
                <a:latin typeface="Andalus"/>
                <a:cs typeface="Andalus"/>
              </a:rPr>
              <a:t> is a</a:t>
            </a:r>
            <a:r>
              <a:rPr dirty="0" smtClean="0" sz="1400" spc="5">
                <a:latin typeface="Andalus"/>
                <a:cs typeface="Andalus"/>
              </a:rPr>
              <a:t>n</a:t>
            </a:r>
            <a:r>
              <a:rPr dirty="0" smtClean="0" sz="1400" spc="0">
                <a:latin typeface="Andalus"/>
                <a:cs typeface="Andalus"/>
              </a:rPr>
              <a:t>o</a:t>
            </a:r>
            <a:r>
              <a:rPr dirty="0" smtClean="0" sz="1400" spc="-20">
                <a:latin typeface="Andalus"/>
                <a:cs typeface="Andalus"/>
              </a:rPr>
              <a:t>t</a:t>
            </a:r>
            <a:r>
              <a:rPr dirty="0" smtClean="0" sz="1400" spc="0">
                <a:latin typeface="Andalus"/>
                <a:cs typeface="Andalus"/>
              </a:rPr>
              <a:t>her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lo</a:t>
            </a:r>
            <a:r>
              <a:rPr dirty="0" smtClean="0" sz="1400" spc="-5">
                <a:latin typeface="Andalus"/>
                <a:cs typeface="Andalus"/>
              </a:rPr>
              <a:t>o</a:t>
            </a:r>
            <a:r>
              <a:rPr dirty="0" smtClean="0" sz="1400" spc="0">
                <a:latin typeface="Andalus"/>
                <a:cs typeface="Andalus"/>
              </a:rPr>
              <a:t>p,</a:t>
            </a:r>
            <a:r>
              <a:rPr dirty="0" smtClean="0" sz="1400" spc="-1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t</a:t>
            </a:r>
            <a:r>
              <a:rPr dirty="0" smtClean="0" sz="1400" spc="-10">
                <a:latin typeface="Andalus"/>
                <a:cs typeface="Andalus"/>
              </a:rPr>
              <a:t>h</a:t>
            </a:r>
            <a:r>
              <a:rPr dirty="0" smtClean="0" sz="1400" spc="0">
                <a:latin typeface="Andalus"/>
                <a:cs typeface="Andalus"/>
              </a:rPr>
              <a:t>is </a:t>
            </a:r>
            <a:r>
              <a:rPr dirty="0" smtClean="0" sz="1400" spc="-10">
                <a:latin typeface="Andalus"/>
                <a:cs typeface="Andalus"/>
              </a:rPr>
              <a:t>i</a:t>
            </a:r>
            <a:r>
              <a:rPr dirty="0" smtClean="0" sz="1400" spc="0">
                <a:latin typeface="Andalus"/>
                <a:cs typeface="Andalus"/>
              </a:rPr>
              <a:t>s</a:t>
            </a:r>
            <a:r>
              <a:rPr dirty="0" smtClean="0" sz="1400" spc="5">
                <a:latin typeface="Andalus"/>
                <a:cs typeface="Andalus"/>
              </a:rPr>
              <a:t> </a:t>
            </a:r>
            <a:r>
              <a:rPr dirty="0" smtClean="0" sz="1400" spc="-10">
                <a:latin typeface="Andalus"/>
                <a:cs typeface="Andalus"/>
              </a:rPr>
              <a:t>c</a:t>
            </a:r>
            <a:r>
              <a:rPr dirty="0" smtClean="0" sz="1400" spc="0">
                <a:latin typeface="Andalus"/>
                <a:cs typeface="Andalus"/>
              </a:rPr>
              <a:t>a</a:t>
            </a:r>
            <a:r>
              <a:rPr dirty="0" smtClean="0" sz="1400" spc="-10">
                <a:latin typeface="Andalus"/>
                <a:cs typeface="Andalus"/>
              </a:rPr>
              <a:t>l</a:t>
            </a:r>
            <a:r>
              <a:rPr dirty="0" smtClean="0" sz="1400" spc="0">
                <a:latin typeface="Andalus"/>
                <a:cs typeface="Andalus"/>
              </a:rPr>
              <a:t>led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a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nest</a:t>
            </a:r>
            <a:r>
              <a:rPr dirty="0" smtClean="0" sz="1400" spc="-5">
                <a:latin typeface="Andalus"/>
                <a:cs typeface="Andalus"/>
              </a:rPr>
              <a:t>e</a:t>
            </a:r>
            <a:r>
              <a:rPr dirty="0" smtClean="0" sz="1400" spc="0">
                <a:latin typeface="Andalus"/>
                <a:cs typeface="Andalus"/>
              </a:rPr>
              <a:t>d</a:t>
            </a:r>
            <a:r>
              <a:rPr dirty="0" smtClean="0" sz="1400" spc="-1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lo</a:t>
            </a:r>
            <a:r>
              <a:rPr dirty="0" smtClean="0" sz="1400" spc="-5">
                <a:latin typeface="Andalus"/>
                <a:cs typeface="Andalus"/>
              </a:rPr>
              <a:t>o</a:t>
            </a:r>
            <a:r>
              <a:rPr dirty="0" smtClean="0" sz="1400" spc="-15">
                <a:latin typeface="Andalus"/>
                <a:cs typeface="Andalus"/>
              </a:rPr>
              <a:t>p</a:t>
            </a:r>
            <a:r>
              <a:rPr dirty="0" smtClean="0" sz="1400" spc="0">
                <a:latin typeface="Andalus"/>
                <a:cs typeface="Andalus"/>
              </a:rPr>
              <a:t>.</a:t>
            </a:r>
            <a:endParaRPr sz="1400">
              <a:latin typeface="Andalus"/>
              <a:cs typeface="Andalus"/>
            </a:endParaRPr>
          </a:p>
          <a:p>
            <a:pPr marL="241300">
              <a:lnSpc>
                <a:spcPct val="100000"/>
              </a:lnSpc>
              <a:spcBef>
                <a:spcPts val="455"/>
              </a:spcBef>
            </a:pPr>
            <a:r>
              <a:rPr dirty="0" smtClean="0" sz="1400">
                <a:latin typeface="Andalus"/>
                <a:cs typeface="Andalus"/>
              </a:rPr>
              <a:t>Example:-</a:t>
            </a:r>
            <a:r>
              <a:rPr dirty="0" smtClean="0" sz="1400" spc="-1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write</a:t>
            </a:r>
            <a:r>
              <a:rPr dirty="0" smtClean="0" sz="1400" spc="-1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p</a:t>
            </a:r>
            <a:r>
              <a:rPr dirty="0" smtClean="0" sz="1400" spc="-10">
                <a:latin typeface="Andalus"/>
                <a:cs typeface="Andalus"/>
              </a:rPr>
              <a:t>r</a:t>
            </a:r>
            <a:r>
              <a:rPr dirty="0" smtClean="0" sz="1400" spc="0">
                <a:latin typeface="Andalus"/>
                <a:cs typeface="Andalus"/>
              </a:rPr>
              <a:t>o</a:t>
            </a:r>
            <a:r>
              <a:rPr dirty="0" smtClean="0" sz="1400" spc="-10">
                <a:latin typeface="Andalus"/>
                <a:cs typeface="Andalus"/>
              </a:rPr>
              <a:t>g</a:t>
            </a:r>
            <a:r>
              <a:rPr dirty="0" smtClean="0" sz="1400" spc="0">
                <a:latin typeface="Andalus"/>
                <a:cs typeface="Andalus"/>
              </a:rPr>
              <a:t>ram</a:t>
            </a:r>
            <a:r>
              <a:rPr dirty="0" smtClean="0" sz="1400" spc="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to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p</a:t>
            </a:r>
            <a:r>
              <a:rPr dirty="0" smtClean="0" sz="1400" spc="-10">
                <a:latin typeface="Andalus"/>
                <a:cs typeface="Andalus"/>
              </a:rPr>
              <a:t>r</a:t>
            </a:r>
            <a:r>
              <a:rPr dirty="0" smtClean="0" sz="1400" spc="-10">
                <a:latin typeface="Andalus"/>
                <a:cs typeface="Andalus"/>
              </a:rPr>
              <a:t>i</a:t>
            </a:r>
            <a:r>
              <a:rPr dirty="0" smtClean="0" sz="1400" spc="0">
                <a:latin typeface="Andalus"/>
                <a:cs typeface="Andalus"/>
              </a:rPr>
              <a:t>nt a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t</a:t>
            </a:r>
            <a:r>
              <a:rPr dirty="0" smtClean="0" sz="1400" spc="-10">
                <a:latin typeface="Andalus"/>
                <a:cs typeface="Andalus"/>
              </a:rPr>
              <a:t>r</a:t>
            </a:r>
            <a:r>
              <a:rPr dirty="0" smtClean="0" sz="1400" spc="0">
                <a:latin typeface="Andalus"/>
                <a:cs typeface="Andalus"/>
              </a:rPr>
              <a:t>ia</a:t>
            </a:r>
            <a:r>
              <a:rPr dirty="0" smtClean="0" sz="1400" spc="-10">
                <a:latin typeface="Andalus"/>
                <a:cs typeface="Andalus"/>
              </a:rPr>
              <a:t>n</a:t>
            </a:r>
            <a:r>
              <a:rPr dirty="0" smtClean="0" sz="1400" spc="0">
                <a:latin typeface="Andalus"/>
                <a:cs typeface="Andalus"/>
              </a:rPr>
              <a:t>g</a:t>
            </a:r>
            <a:r>
              <a:rPr dirty="0" smtClean="0" sz="1400" spc="-10">
                <a:latin typeface="Andalus"/>
                <a:cs typeface="Andalus"/>
              </a:rPr>
              <a:t>l</a:t>
            </a:r>
            <a:r>
              <a:rPr dirty="0" smtClean="0" sz="1400" spc="0">
                <a:latin typeface="Andalus"/>
                <a:cs typeface="Andalus"/>
              </a:rPr>
              <a:t>e of</a:t>
            </a:r>
            <a:r>
              <a:rPr dirty="0" smtClean="0" sz="1400" spc="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*</a:t>
            </a:r>
            <a:r>
              <a:rPr dirty="0" smtClean="0" sz="1400" spc="-15">
                <a:latin typeface="Andalus"/>
                <a:cs typeface="Andalus"/>
              </a:rPr>
              <a:t>’</a:t>
            </a:r>
            <a:r>
              <a:rPr dirty="0" smtClean="0" sz="1400" spc="0">
                <a:latin typeface="Andalus"/>
                <a:cs typeface="Andalus"/>
              </a:rPr>
              <a:t>s</a:t>
            </a:r>
            <a:r>
              <a:rPr dirty="0" smtClean="0" sz="1400" spc="15">
                <a:latin typeface="Andalus"/>
                <a:cs typeface="Andalus"/>
              </a:rPr>
              <a:t> </a:t>
            </a:r>
            <a:r>
              <a:rPr dirty="0" smtClean="0" sz="1400" spc="-10">
                <a:latin typeface="Andalus"/>
                <a:cs typeface="Andalus"/>
              </a:rPr>
              <a:t>i</a:t>
            </a:r>
            <a:r>
              <a:rPr dirty="0" smtClean="0" sz="1400" spc="0">
                <a:latin typeface="Andalus"/>
                <a:cs typeface="Andalus"/>
              </a:rPr>
              <a:t>nste</a:t>
            </a:r>
            <a:r>
              <a:rPr dirty="0" smtClean="0" sz="1400" spc="-10">
                <a:latin typeface="Andalus"/>
                <a:cs typeface="Andalus"/>
              </a:rPr>
              <a:t>a</a:t>
            </a:r>
            <a:r>
              <a:rPr dirty="0" smtClean="0" sz="1400" spc="0">
                <a:latin typeface="Andalus"/>
                <a:cs typeface="Andalus"/>
              </a:rPr>
              <a:t>d</a:t>
            </a:r>
            <a:r>
              <a:rPr dirty="0" smtClean="0" sz="1400" spc="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of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a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-10">
                <a:latin typeface="Andalus"/>
                <a:cs typeface="Andalus"/>
              </a:rPr>
              <a:t>b</a:t>
            </a:r>
            <a:r>
              <a:rPr dirty="0" smtClean="0" sz="1400" spc="0">
                <a:latin typeface="Andalus"/>
                <a:cs typeface="Andalus"/>
              </a:rPr>
              <a:t>ox?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For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example,</a:t>
            </a:r>
            <a:endParaRPr sz="1400">
              <a:latin typeface="Andalus"/>
              <a:cs typeface="Andalus"/>
            </a:endParaRPr>
          </a:p>
          <a:p>
            <a:pPr marL="241300">
              <a:lnSpc>
                <a:spcPct val="100000"/>
              </a:lnSpc>
              <a:spcBef>
                <a:spcPts val="455"/>
              </a:spcBef>
            </a:pPr>
            <a:r>
              <a:rPr dirty="0" smtClean="0" sz="1400">
                <a:latin typeface="Andalus"/>
                <a:cs typeface="Andalus"/>
              </a:rPr>
              <a:t>*</a:t>
            </a:r>
            <a:endParaRPr sz="1400">
              <a:latin typeface="Andalus"/>
              <a:cs typeface="Andalus"/>
            </a:endParaRPr>
          </a:p>
          <a:p>
            <a:pPr marL="241300">
              <a:lnSpc>
                <a:spcPct val="100000"/>
              </a:lnSpc>
              <a:spcBef>
                <a:spcPts val="455"/>
              </a:spcBef>
            </a:pPr>
            <a:r>
              <a:rPr dirty="0" smtClean="0" sz="1400">
                <a:latin typeface="Andalus"/>
                <a:cs typeface="Andalus"/>
              </a:rPr>
              <a:t>*</a:t>
            </a:r>
            <a:r>
              <a:rPr dirty="0" smtClean="0" sz="1400" spc="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*</a:t>
            </a:r>
            <a:endParaRPr sz="1400">
              <a:latin typeface="Andalus"/>
              <a:cs typeface="Andalus"/>
            </a:endParaRPr>
          </a:p>
          <a:p>
            <a:pPr marL="241300" marR="5634990">
              <a:lnSpc>
                <a:spcPct val="127200"/>
              </a:lnSpc>
              <a:spcBef>
                <a:spcPts val="10"/>
              </a:spcBef>
            </a:pPr>
            <a:r>
              <a:rPr dirty="0" smtClean="0" sz="1400">
                <a:latin typeface="Andalus"/>
                <a:cs typeface="Andalus"/>
              </a:rPr>
              <a:t>*</a:t>
            </a:r>
            <a:r>
              <a:rPr dirty="0" smtClean="0" sz="1400" spc="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*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*</a:t>
            </a:r>
            <a:r>
              <a:rPr dirty="0" smtClean="0" sz="1400" spc="0">
                <a:latin typeface="Andalus"/>
                <a:cs typeface="Andalus"/>
              </a:rPr>
              <a:t> </a:t>
            </a:r>
            <a:r>
              <a:rPr dirty="0" smtClean="0" sz="1400" spc="-10">
                <a:latin typeface="Andalus"/>
                <a:cs typeface="Andalus"/>
              </a:rPr>
              <a:t>S</a:t>
            </a:r>
            <a:r>
              <a:rPr dirty="0" smtClean="0" sz="1400" spc="0">
                <a:latin typeface="Andalus"/>
                <a:cs typeface="Andalus"/>
              </a:rPr>
              <a:t>olution</a:t>
            </a:r>
            <a:r>
              <a:rPr dirty="0" smtClean="0" sz="1400" spc="10">
                <a:latin typeface="Andalus"/>
                <a:cs typeface="Andalus"/>
              </a:rPr>
              <a:t>:</a:t>
            </a:r>
            <a:r>
              <a:rPr dirty="0" smtClean="0" sz="1400" spc="0">
                <a:latin typeface="Andalus"/>
                <a:cs typeface="Andalus"/>
              </a:rPr>
              <a:t>-</a:t>
            </a:r>
            <a:r>
              <a:rPr dirty="0" smtClean="0" sz="1400" spc="0">
                <a:latin typeface="Andalus"/>
                <a:cs typeface="Andalus"/>
              </a:rPr>
              <a:t> </a:t>
            </a:r>
            <a:r>
              <a:rPr dirty="0" smtClean="0" sz="1400" spc="-10">
                <a:latin typeface="Andalus"/>
                <a:cs typeface="Andalus"/>
              </a:rPr>
              <a:t>c</a:t>
            </a:r>
            <a:r>
              <a:rPr dirty="0" smtClean="0" sz="1400" spc="0">
                <a:latin typeface="Andalus"/>
                <a:cs typeface="Andalus"/>
              </a:rPr>
              <a:t>lose</a:t>
            </a:r>
            <a:r>
              <a:rPr dirty="0" smtClean="0" sz="1400" spc="5">
                <a:latin typeface="Andalus"/>
                <a:cs typeface="Andalus"/>
              </a:rPr>
              <a:t> </a:t>
            </a:r>
            <a:r>
              <a:rPr dirty="0" smtClean="0" sz="1400" spc="-10">
                <a:latin typeface="Andalus"/>
                <a:cs typeface="Andalus"/>
              </a:rPr>
              <a:t>a</a:t>
            </a:r>
            <a:r>
              <a:rPr dirty="0" smtClean="0" sz="1400" spc="0">
                <a:latin typeface="Andalus"/>
                <a:cs typeface="Andalus"/>
              </a:rPr>
              <a:t>ll</a:t>
            </a:r>
            <a:r>
              <a:rPr dirty="0" smtClean="0" sz="1400" spc="0">
                <a:latin typeface="Andalus"/>
                <a:cs typeface="Andalus"/>
              </a:rPr>
              <a:t> </a:t>
            </a:r>
            <a:r>
              <a:rPr dirty="0" smtClean="0" sz="1400" spc="-10">
                <a:latin typeface="Andalus"/>
                <a:cs typeface="Andalus"/>
              </a:rPr>
              <a:t>c</a:t>
            </a:r>
            <a:r>
              <a:rPr dirty="0" smtClean="0" sz="1400" spc="0">
                <a:latin typeface="Andalus"/>
                <a:cs typeface="Andalus"/>
              </a:rPr>
              <a:t>lear a</a:t>
            </a:r>
            <a:r>
              <a:rPr dirty="0" smtClean="0" sz="1400" spc="-10">
                <a:latin typeface="Andalus"/>
                <a:cs typeface="Andalus"/>
              </a:rPr>
              <a:t>l</a:t>
            </a:r>
            <a:r>
              <a:rPr dirty="0" smtClean="0" sz="1400" spc="0">
                <a:latin typeface="Andalus"/>
                <a:cs typeface="Andalus"/>
              </a:rPr>
              <a:t>l</a:t>
            </a:r>
            <a:r>
              <a:rPr dirty="0" smtClean="0" sz="1400" spc="0">
                <a:latin typeface="Andalus"/>
                <a:cs typeface="Andalus"/>
              </a:rPr>
              <a:t> r</a:t>
            </a:r>
            <a:r>
              <a:rPr dirty="0" smtClean="0" sz="1400" spc="-10">
                <a:latin typeface="Andalus"/>
                <a:cs typeface="Andalus"/>
              </a:rPr>
              <a:t>o</a:t>
            </a:r>
            <a:r>
              <a:rPr dirty="0" smtClean="0" sz="1400" spc="0">
                <a:latin typeface="Andalus"/>
                <a:cs typeface="Andalus"/>
              </a:rPr>
              <a:t>w</a:t>
            </a:r>
            <a:r>
              <a:rPr dirty="0" smtClean="0" sz="1400" spc="1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=</a:t>
            </a:r>
            <a:r>
              <a:rPr dirty="0" smtClean="0" sz="1400" spc="-1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3;</a:t>
            </a:r>
            <a:r>
              <a:rPr dirty="0" smtClean="0" sz="1400" spc="0">
                <a:latin typeface="Andalus"/>
                <a:cs typeface="Andalus"/>
              </a:rPr>
              <a:t> for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i</a:t>
            </a:r>
            <a:r>
              <a:rPr dirty="0" smtClean="0" sz="1400" spc="-10">
                <a:latin typeface="Andalus"/>
                <a:cs typeface="Andalus"/>
              </a:rPr>
              <a:t>=</a:t>
            </a:r>
            <a:r>
              <a:rPr dirty="0" smtClean="0" sz="1400" spc="0">
                <a:latin typeface="Andalus"/>
                <a:cs typeface="Andalus"/>
              </a:rPr>
              <a:t>1:r</a:t>
            </a:r>
            <a:r>
              <a:rPr dirty="0" smtClean="0" sz="1400" spc="-5">
                <a:latin typeface="Andalus"/>
                <a:cs typeface="Andalus"/>
              </a:rPr>
              <a:t>o</a:t>
            </a:r>
            <a:r>
              <a:rPr dirty="0" smtClean="0" sz="1400" spc="0">
                <a:latin typeface="Andalus"/>
                <a:cs typeface="Andalus"/>
              </a:rPr>
              <a:t>w</a:t>
            </a:r>
            <a:r>
              <a:rPr dirty="0" smtClean="0" sz="1400" spc="0">
                <a:latin typeface="Andalus"/>
                <a:cs typeface="Andalus"/>
              </a:rPr>
              <a:t> for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-10">
                <a:latin typeface="Andalus"/>
                <a:cs typeface="Andalus"/>
              </a:rPr>
              <a:t>j</a:t>
            </a:r>
            <a:r>
              <a:rPr dirty="0" smtClean="0" sz="1400" spc="-15">
                <a:latin typeface="Andalus"/>
                <a:cs typeface="Andalus"/>
              </a:rPr>
              <a:t>=</a:t>
            </a:r>
            <a:r>
              <a:rPr dirty="0" smtClean="0" sz="1400" spc="0">
                <a:latin typeface="Andalus"/>
                <a:cs typeface="Andalus"/>
              </a:rPr>
              <a:t>1:i</a:t>
            </a:r>
            <a:r>
              <a:rPr dirty="0" smtClean="0" sz="1400" spc="0">
                <a:latin typeface="Andalus"/>
                <a:cs typeface="Andalus"/>
              </a:rPr>
              <a:t> fp</a:t>
            </a:r>
            <a:r>
              <a:rPr dirty="0" smtClean="0" sz="1400" spc="-10">
                <a:latin typeface="Andalus"/>
                <a:cs typeface="Andalus"/>
              </a:rPr>
              <a:t>r</a:t>
            </a:r>
            <a:r>
              <a:rPr dirty="0" smtClean="0" sz="1400" spc="0">
                <a:latin typeface="Andalus"/>
                <a:cs typeface="Andalus"/>
              </a:rPr>
              <a:t>i</a:t>
            </a:r>
            <a:r>
              <a:rPr dirty="0" smtClean="0" sz="1400" spc="5">
                <a:latin typeface="Andalus"/>
                <a:cs typeface="Andalus"/>
              </a:rPr>
              <a:t>n</a:t>
            </a:r>
            <a:r>
              <a:rPr dirty="0" smtClean="0" sz="1400" spc="-15">
                <a:latin typeface="Andalus"/>
                <a:cs typeface="Andalus"/>
              </a:rPr>
              <a:t>t</a:t>
            </a:r>
            <a:r>
              <a:rPr dirty="0" smtClean="0" sz="1400" spc="0">
                <a:latin typeface="Andalus"/>
                <a:cs typeface="Andalus"/>
              </a:rPr>
              <a:t>f(</a:t>
            </a:r>
            <a:r>
              <a:rPr dirty="0" smtClean="0" sz="1400" spc="-10">
                <a:latin typeface="Andalus"/>
                <a:cs typeface="Andalus"/>
              </a:rPr>
              <a:t>'</a:t>
            </a:r>
            <a:r>
              <a:rPr dirty="0" smtClean="0" sz="1400" spc="0">
                <a:latin typeface="Andalus"/>
                <a:cs typeface="Andalus"/>
              </a:rPr>
              <a:t>*')</a:t>
            </a:r>
            <a:r>
              <a:rPr dirty="0" smtClean="0" sz="1400" spc="0">
                <a:latin typeface="Andalus"/>
                <a:cs typeface="Andalus"/>
              </a:rPr>
              <a:t> end</a:t>
            </a:r>
            <a:endParaRPr sz="1400">
              <a:latin typeface="Andalus"/>
              <a:cs typeface="Andalus"/>
            </a:endParaRPr>
          </a:p>
          <a:p>
            <a:pPr marL="241300" marR="5570220" indent="43815">
              <a:lnSpc>
                <a:spcPct val="127099"/>
              </a:lnSpc>
            </a:pPr>
            <a:r>
              <a:rPr dirty="0" smtClean="0" sz="1400">
                <a:latin typeface="Andalus"/>
                <a:cs typeface="Andalus"/>
              </a:rPr>
              <a:t>fp</a:t>
            </a:r>
            <a:r>
              <a:rPr dirty="0" smtClean="0" sz="1400" spc="-10">
                <a:latin typeface="Andalus"/>
                <a:cs typeface="Andalus"/>
              </a:rPr>
              <a:t>r</a:t>
            </a:r>
            <a:r>
              <a:rPr dirty="0" smtClean="0" sz="1400" spc="-10">
                <a:latin typeface="Andalus"/>
                <a:cs typeface="Andalus"/>
              </a:rPr>
              <a:t>i</a:t>
            </a:r>
            <a:r>
              <a:rPr dirty="0" smtClean="0" sz="1400" spc="0">
                <a:latin typeface="Andalus"/>
                <a:cs typeface="Andalus"/>
              </a:rPr>
              <a:t>ntf('</a:t>
            </a:r>
            <a:r>
              <a:rPr dirty="0" smtClean="0" sz="1400" spc="-10">
                <a:latin typeface="Andalus"/>
                <a:cs typeface="Andalus"/>
              </a:rPr>
              <a:t>\</a:t>
            </a:r>
            <a:r>
              <a:rPr dirty="0" smtClean="0" sz="1400" spc="0">
                <a:latin typeface="Andalus"/>
                <a:cs typeface="Andalus"/>
              </a:rPr>
              <a:t>n')</a:t>
            </a:r>
            <a:r>
              <a:rPr dirty="0" smtClean="0" sz="1400" spc="0">
                <a:latin typeface="Andalus"/>
                <a:cs typeface="Andalus"/>
              </a:rPr>
              <a:t> end</a:t>
            </a:r>
            <a:endParaRPr sz="1400">
              <a:latin typeface="Andalus"/>
              <a:cs typeface="Andalus"/>
            </a:endParaRPr>
          </a:p>
          <a:p>
            <a:pPr marL="241300">
              <a:lnSpc>
                <a:spcPct val="100000"/>
              </a:lnSpc>
              <a:spcBef>
                <a:spcPts val="455"/>
              </a:spcBef>
            </a:pPr>
            <a:r>
              <a:rPr dirty="0" smtClean="0" sz="1400">
                <a:latin typeface="Andalus"/>
                <a:cs typeface="Andalus"/>
              </a:rPr>
              <a:t>4.3</a:t>
            </a:r>
            <a:r>
              <a:rPr dirty="0" smtClean="0" sz="1400" spc="5">
                <a:latin typeface="Andalus"/>
                <a:cs typeface="Andalus"/>
              </a:rPr>
              <a:t> </a:t>
            </a:r>
            <a:r>
              <a:rPr dirty="0" smtClean="0" sz="1400" spc="-10">
                <a:latin typeface="Andalus"/>
                <a:cs typeface="Andalus"/>
              </a:rPr>
              <a:t>w</a:t>
            </a:r>
            <a:r>
              <a:rPr dirty="0" smtClean="0" sz="1400" spc="0">
                <a:latin typeface="Andalus"/>
                <a:cs typeface="Andalus"/>
              </a:rPr>
              <a:t>hi</a:t>
            </a:r>
            <a:r>
              <a:rPr dirty="0" smtClean="0" sz="1400" spc="5">
                <a:latin typeface="Andalus"/>
                <a:cs typeface="Andalus"/>
              </a:rPr>
              <a:t>l</a:t>
            </a:r>
            <a:r>
              <a:rPr dirty="0" smtClean="0" sz="1400" spc="0">
                <a:latin typeface="Andalus"/>
                <a:cs typeface="Andalus"/>
              </a:rPr>
              <a:t>e</a:t>
            </a:r>
            <a:r>
              <a:rPr dirty="0" smtClean="0" sz="1400" spc="-1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lo</a:t>
            </a:r>
            <a:r>
              <a:rPr dirty="0" smtClean="0" sz="1400" spc="-5">
                <a:latin typeface="Andalus"/>
                <a:cs typeface="Andalus"/>
              </a:rPr>
              <a:t>o</a:t>
            </a:r>
            <a:r>
              <a:rPr dirty="0" smtClean="0" sz="1400" spc="0">
                <a:latin typeface="Andalus"/>
                <a:cs typeface="Andalus"/>
              </a:rPr>
              <a:t>p:</a:t>
            </a:r>
            <a:endParaRPr sz="1400">
              <a:latin typeface="Andalus"/>
              <a:cs typeface="Andalus"/>
            </a:endParaRPr>
          </a:p>
          <a:p>
            <a:pPr marL="241300" marR="12700">
              <a:lnSpc>
                <a:spcPts val="2150"/>
              </a:lnSpc>
              <a:spcBef>
                <a:spcPts val="135"/>
              </a:spcBef>
            </a:pPr>
            <a:r>
              <a:rPr dirty="0" smtClean="0" sz="1400">
                <a:latin typeface="Andalus"/>
                <a:cs typeface="Andalus"/>
              </a:rPr>
              <a:t>The</a:t>
            </a:r>
            <a:r>
              <a:rPr dirty="0" smtClean="0" sz="1400" spc="17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while </a:t>
            </a:r>
            <a:r>
              <a:rPr dirty="0" smtClean="0" sz="1400" spc="-17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lo</a:t>
            </a:r>
            <a:r>
              <a:rPr dirty="0" smtClean="0" sz="1400" spc="-5">
                <a:latin typeface="Andalus"/>
                <a:cs typeface="Andalus"/>
              </a:rPr>
              <a:t>o</a:t>
            </a:r>
            <a:r>
              <a:rPr dirty="0" smtClean="0" sz="1400" spc="0">
                <a:latin typeface="Andalus"/>
                <a:cs typeface="Andalus"/>
              </a:rPr>
              <a:t>p </a:t>
            </a:r>
            <a:r>
              <a:rPr dirty="0" smtClean="0" sz="1400" spc="-16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ex</a:t>
            </a:r>
            <a:r>
              <a:rPr dirty="0" smtClean="0" sz="1400" spc="-5">
                <a:latin typeface="Andalus"/>
                <a:cs typeface="Andalus"/>
              </a:rPr>
              <a:t>e</a:t>
            </a:r>
            <a:r>
              <a:rPr dirty="0" smtClean="0" sz="1400" spc="-20">
                <a:latin typeface="Andalus"/>
                <a:cs typeface="Andalus"/>
              </a:rPr>
              <a:t>c</a:t>
            </a:r>
            <a:r>
              <a:rPr dirty="0" smtClean="0" sz="1400" spc="0">
                <a:latin typeface="Andalus"/>
                <a:cs typeface="Andalus"/>
              </a:rPr>
              <a:t>ut</a:t>
            </a:r>
            <a:r>
              <a:rPr dirty="0" smtClean="0" sz="1400" spc="-5">
                <a:latin typeface="Andalus"/>
                <a:cs typeface="Andalus"/>
              </a:rPr>
              <a:t>e</a:t>
            </a:r>
            <a:r>
              <a:rPr dirty="0" smtClean="0" sz="1400" spc="0">
                <a:latin typeface="Andalus"/>
                <a:cs typeface="Andalus"/>
              </a:rPr>
              <a:t>s </a:t>
            </a:r>
            <a:r>
              <a:rPr dirty="0" smtClean="0" sz="1400" spc="-16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a </a:t>
            </a:r>
            <a:r>
              <a:rPr dirty="0" smtClean="0" sz="1400" spc="-17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statem</a:t>
            </a:r>
            <a:r>
              <a:rPr dirty="0" smtClean="0" sz="1400" spc="-15">
                <a:latin typeface="Andalus"/>
                <a:cs typeface="Andalus"/>
              </a:rPr>
              <a:t>e</a:t>
            </a:r>
            <a:r>
              <a:rPr dirty="0" smtClean="0" sz="1400" spc="0">
                <a:latin typeface="Andalus"/>
                <a:cs typeface="Andalus"/>
              </a:rPr>
              <a:t>nt </a:t>
            </a:r>
            <a:r>
              <a:rPr dirty="0" smtClean="0" sz="1400" spc="-16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or</a:t>
            </a:r>
            <a:r>
              <a:rPr dirty="0" smtClean="0" sz="1400" spc="16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gr</a:t>
            </a:r>
            <a:r>
              <a:rPr dirty="0" smtClean="0" sz="1400" spc="-10">
                <a:latin typeface="Andalus"/>
                <a:cs typeface="Andalus"/>
              </a:rPr>
              <a:t>o</a:t>
            </a:r>
            <a:r>
              <a:rPr dirty="0" smtClean="0" sz="1400" spc="0">
                <a:latin typeface="Andalus"/>
                <a:cs typeface="Andalus"/>
              </a:rPr>
              <a:t>up </a:t>
            </a:r>
            <a:r>
              <a:rPr dirty="0" smtClean="0" sz="1400" spc="-160">
                <a:latin typeface="Andalus"/>
                <a:cs typeface="Andalus"/>
              </a:rPr>
              <a:t> </a:t>
            </a:r>
            <a:r>
              <a:rPr dirty="0" smtClean="0" sz="1400" spc="-15">
                <a:latin typeface="Andalus"/>
                <a:cs typeface="Andalus"/>
              </a:rPr>
              <a:t>o</a:t>
            </a:r>
            <a:r>
              <a:rPr dirty="0" smtClean="0" sz="1400" spc="0">
                <a:latin typeface="Andalus"/>
                <a:cs typeface="Andalus"/>
              </a:rPr>
              <a:t>f </a:t>
            </a:r>
            <a:r>
              <a:rPr dirty="0" smtClean="0" sz="1400" spc="-16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statem</a:t>
            </a:r>
            <a:r>
              <a:rPr dirty="0" smtClean="0" sz="1400" spc="-15">
                <a:latin typeface="Andalus"/>
                <a:cs typeface="Andalus"/>
              </a:rPr>
              <a:t>e</a:t>
            </a:r>
            <a:r>
              <a:rPr dirty="0" smtClean="0" sz="1400" spc="0">
                <a:latin typeface="Andalus"/>
                <a:cs typeface="Andalus"/>
              </a:rPr>
              <a:t>nts</a:t>
            </a:r>
            <a:r>
              <a:rPr dirty="0" smtClean="0" sz="1400" spc="16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r</a:t>
            </a:r>
            <a:r>
              <a:rPr dirty="0" smtClean="0" sz="1400" spc="-10">
                <a:latin typeface="Andalus"/>
                <a:cs typeface="Andalus"/>
              </a:rPr>
              <a:t>e</a:t>
            </a:r>
            <a:r>
              <a:rPr dirty="0" smtClean="0" sz="1400" spc="0">
                <a:latin typeface="Andalus"/>
                <a:cs typeface="Andalus"/>
              </a:rPr>
              <a:t>p</a:t>
            </a:r>
            <a:r>
              <a:rPr dirty="0" smtClean="0" sz="1400" spc="-5">
                <a:latin typeface="Andalus"/>
                <a:cs typeface="Andalus"/>
              </a:rPr>
              <a:t>e</a:t>
            </a:r>
            <a:r>
              <a:rPr dirty="0" smtClean="0" sz="1400" spc="0">
                <a:latin typeface="Andalus"/>
                <a:cs typeface="Andalus"/>
              </a:rPr>
              <a:t>atedly </a:t>
            </a:r>
            <a:r>
              <a:rPr dirty="0" smtClean="0" sz="1400" spc="-16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as </a:t>
            </a:r>
            <a:r>
              <a:rPr dirty="0" smtClean="0" sz="1400" spc="-16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lo</a:t>
            </a:r>
            <a:r>
              <a:rPr dirty="0" smtClean="0" sz="1400" spc="-10">
                <a:latin typeface="Andalus"/>
                <a:cs typeface="Andalus"/>
              </a:rPr>
              <a:t>n</a:t>
            </a:r>
            <a:r>
              <a:rPr dirty="0" smtClean="0" sz="1400" spc="0">
                <a:latin typeface="Andalus"/>
                <a:cs typeface="Andalus"/>
              </a:rPr>
              <a:t>g </a:t>
            </a:r>
            <a:r>
              <a:rPr dirty="0" smtClean="0" sz="1400" spc="-130">
                <a:latin typeface="Andalus"/>
                <a:cs typeface="Andalus"/>
              </a:rPr>
              <a:t> </a:t>
            </a:r>
            <a:r>
              <a:rPr dirty="0" smtClean="0" sz="1400" spc="-10">
                <a:latin typeface="Andalus"/>
                <a:cs typeface="Andalus"/>
              </a:rPr>
              <a:t>a</a:t>
            </a:r>
            <a:r>
              <a:rPr dirty="0" smtClean="0" sz="1400" spc="0">
                <a:latin typeface="Andalus"/>
                <a:cs typeface="Andalus"/>
              </a:rPr>
              <a:t>s </a:t>
            </a:r>
            <a:r>
              <a:rPr dirty="0" smtClean="0" sz="1400" spc="-15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the</a:t>
            </a:r>
            <a:r>
              <a:rPr dirty="0" smtClean="0" sz="1400" spc="0">
                <a:latin typeface="Andalus"/>
                <a:cs typeface="Andalus"/>
              </a:rPr>
              <a:t> </a:t>
            </a:r>
            <a:r>
              <a:rPr dirty="0" smtClean="0" sz="1400" spc="-5">
                <a:latin typeface="Andalus"/>
                <a:cs typeface="Andalus"/>
              </a:rPr>
              <a:t>co</a:t>
            </a:r>
            <a:r>
              <a:rPr dirty="0" smtClean="0" sz="1400" spc="0">
                <a:latin typeface="Andalus"/>
                <a:cs typeface="Andalus"/>
              </a:rPr>
              <a:t>nt</a:t>
            </a:r>
            <a:r>
              <a:rPr dirty="0" smtClean="0" sz="1400" spc="-5">
                <a:latin typeface="Andalus"/>
                <a:cs typeface="Andalus"/>
              </a:rPr>
              <a:t>r</a:t>
            </a:r>
            <a:r>
              <a:rPr dirty="0" smtClean="0" sz="1400" spc="0">
                <a:latin typeface="Andalus"/>
                <a:cs typeface="Andalus"/>
              </a:rPr>
              <a:t>oll</a:t>
            </a:r>
            <a:r>
              <a:rPr dirty="0" smtClean="0" sz="1400" spc="-10">
                <a:latin typeface="Andalus"/>
                <a:cs typeface="Andalus"/>
              </a:rPr>
              <a:t>i</a:t>
            </a:r>
            <a:r>
              <a:rPr dirty="0" smtClean="0" sz="1400" spc="0">
                <a:latin typeface="Andalus"/>
                <a:cs typeface="Andalus"/>
              </a:rPr>
              <a:t>ng</a:t>
            </a:r>
            <a:r>
              <a:rPr dirty="0" smtClean="0" sz="1400" spc="6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exp</a:t>
            </a:r>
            <a:r>
              <a:rPr dirty="0" smtClean="0" sz="1400" spc="-10">
                <a:latin typeface="Andalus"/>
                <a:cs typeface="Andalus"/>
              </a:rPr>
              <a:t>r</a:t>
            </a:r>
            <a:r>
              <a:rPr dirty="0" smtClean="0" sz="1400" spc="0">
                <a:latin typeface="Andalus"/>
                <a:cs typeface="Andalus"/>
              </a:rPr>
              <a:t>es</a:t>
            </a:r>
            <a:r>
              <a:rPr dirty="0" smtClean="0" sz="1400" spc="-10">
                <a:latin typeface="Andalus"/>
                <a:cs typeface="Andalus"/>
              </a:rPr>
              <a:t>s</a:t>
            </a:r>
            <a:r>
              <a:rPr dirty="0" smtClean="0" sz="1400" spc="0">
                <a:latin typeface="Andalus"/>
                <a:cs typeface="Andalus"/>
              </a:rPr>
              <a:t>i</a:t>
            </a:r>
            <a:r>
              <a:rPr dirty="0" smtClean="0" sz="1400" spc="-15">
                <a:latin typeface="Andalus"/>
                <a:cs typeface="Andalus"/>
              </a:rPr>
              <a:t>o</a:t>
            </a:r>
            <a:r>
              <a:rPr dirty="0" smtClean="0" sz="1400" spc="0">
                <a:latin typeface="Andalus"/>
                <a:cs typeface="Andalus"/>
              </a:rPr>
              <a:t>n</a:t>
            </a:r>
            <a:r>
              <a:rPr dirty="0" smtClean="0" sz="1400" spc="7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(l</a:t>
            </a:r>
            <a:r>
              <a:rPr dirty="0" smtClean="0" sz="1400" spc="-20">
                <a:latin typeface="Andalus"/>
                <a:cs typeface="Andalus"/>
              </a:rPr>
              <a:t>o</a:t>
            </a:r>
            <a:r>
              <a:rPr dirty="0" smtClean="0" sz="1400" spc="0">
                <a:latin typeface="Andalus"/>
                <a:cs typeface="Andalus"/>
              </a:rPr>
              <a:t>gical</a:t>
            </a:r>
            <a:r>
              <a:rPr dirty="0" smtClean="0" sz="1400" spc="55">
                <a:latin typeface="Andalus"/>
                <a:cs typeface="Andalus"/>
              </a:rPr>
              <a:t> </a:t>
            </a:r>
            <a:r>
              <a:rPr dirty="0" smtClean="0" sz="1400" spc="-10">
                <a:latin typeface="Andalus"/>
                <a:cs typeface="Andalus"/>
              </a:rPr>
              <a:t>c</a:t>
            </a:r>
            <a:r>
              <a:rPr dirty="0" smtClean="0" sz="1400" spc="0">
                <a:latin typeface="Andalus"/>
                <a:cs typeface="Andalus"/>
              </a:rPr>
              <a:t>on</a:t>
            </a:r>
            <a:r>
              <a:rPr dirty="0" smtClean="0" sz="1400" spc="-10">
                <a:latin typeface="Andalus"/>
                <a:cs typeface="Andalus"/>
              </a:rPr>
              <a:t>d</a:t>
            </a:r>
            <a:r>
              <a:rPr dirty="0" smtClean="0" sz="1400" spc="0">
                <a:latin typeface="Andalus"/>
                <a:cs typeface="Andalus"/>
              </a:rPr>
              <a:t>it</a:t>
            </a:r>
            <a:r>
              <a:rPr dirty="0" smtClean="0" sz="1400" spc="5">
                <a:latin typeface="Andalus"/>
                <a:cs typeface="Andalus"/>
              </a:rPr>
              <a:t>i</a:t>
            </a:r>
            <a:r>
              <a:rPr dirty="0" smtClean="0" sz="1400" spc="0">
                <a:latin typeface="Andalus"/>
                <a:cs typeface="Andalus"/>
              </a:rPr>
              <a:t>on)</a:t>
            </a:r>
            <a:r>
              <a:rPr dirty="0" smtClean="0" sz="1400" spc="4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is</a:t>
            </a:r>
            <a:r>
              <a:rPr dirty="0" smtClean="0" sz="1400" spc="7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t</a:t>
            </a:r>
            <a:r>
              <a:rPr dirty="0" smtClean="0" sz="1400" spc="-20">
                <a:latin typeface="Andalus"/>
                <a:cs typeface="Andalus"/>
              </a:rPr>
              <a:t>r</a:t>
            </a:r>
            <a:r>
              <a:rPr dirty="0" smtClean="0" sz="1400" spc="0">
                <a:latin typeface="Andalus"/>
                <a:cs typeface="Andalus"/>
              </a:rPr>
              <a:t>ue.</a:t>
            </a:r>
            <a:r>
              <a:rPr dirty="0" smtClean="0" sz="1400" spc="65">
                <a:latin typeface="Andalus"/>
                <a:cs typeface="Andalus"/>
              </a:rPr>
              <a:t> </a:t>
            </a:r>
            <a:r>
              <a:rPr dirty="0" smtClean="0" sz="1400" spc="-15">
                <a:latin typeface="Andalus"/>
                <a:cs typeface="Andalus"/>
              </a:rPr>
              <a:t>T</a:t>
            </a:r>
            <a:r>
              <a:rPr dirty="0" smtClean="0" sz="1400" spc="0">
                <a:latin typeface="Andalus"/>
                <a:cs typeface="Andalus"/>
              </a:rPr>
              <a:t>he</a:t>
            </a:r>
            <a:r>
              <a:rPr dirty="0" smtClean="0" sz="1400" spc="5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g</a:t>
            </a:r>
            <a:r>
              <a:rPr dirty="0" smtClean="0" sz="1400" spc="-15">
                <a:latin typeface="Andalus"/>
                <a:cs typeface="Andalus"/>
              </a:rPr>
              <a:t>e</a:t>
            </a:r>
            <a:r>
              <a:rPr dirty="0" smtClean="0" sz="1400" spc="0">
                <a:latin typeface="Andalus"/>
                <a:cs typeface="Andalus"/>
              </a:rPr>
              <a:t>ne</a:t>
            </a:r>
            <a:r>
              <a:rPr dirty="0" smtClean="0" sz="1400" spc="-10">
                <a:latin typeface="Andalus"/>
                <a:cs typeface="Andalus"/>
              </a:rPr>
              <a:t>r</a:t>
            </a:r>
            <a:r>
              <a:rPr dirty="0" smtClean="0" sz="1400" spc="0">
                <a:latin typeface="Andalus"/>
                <a:cs typeface="Andalus"/>
              </a:rPr>
              <a:t>al</a:t>
            </a:r>
            <a:r>
              <a:rPr dirty="0" smtClean="0" sz="1400" spc="70">
                <a:latin typeface="Andalus"/>
                <a:cs typeface="Andalus"/>
              </a:rPr>
              <a:t> </a:t>
            </a:r>
            <a:r>
              <a:rPr dirty="0" smtClean="0" sz="1400" spc="-10">
                <a:latin typeface="Andalus"/>
                <a:cs typeface="Andalus"/>
              </a:rPr>
              <a:t>f</a:t>
            </a:r>
            <a:r>
              <a:rPr dirty="0" smtClean="0" sz="1400" spc="0">
                <a:latin typeface="Andalus"/>
                <a:cs typeface="Andalus"/>
              </a:rPr>
              <a:t>o</a:t>
            </a:r>
            <a:r>
              <a:rPr dirty="0" smtClean="0" sz="1400" spc="-10">
                <a:latin typeface="Andalus"/>
                <a:cs typeface="Andalus"/>
              </a:rPr>
              <a:t>r</a:t>
            </a:r>
            <a:r>
              <a:rPr dirty="0" smtClean="0" sz="1400" spc="0">
                <a:latin typeface="Andalus"/>
                <a:cs typeface="Andalus"/>
              </a:rPr>
              <a:t>m</a:t>
            </a:r>
            <a:r>
              <a:rPr dirty="0" smtClean="0" sz="1400" spc="6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of</a:t>
            </a:r>
            <a:r>
              <a:rPr dirty="0" smtClean="0" sz="1400" spc="5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a</a:t>
            </a:r>
            <a:r>
              <a:rPr dirty="0" smtClean="0" sz="1400" spc="65">
                <a:latin typeface="Andalus"/>
                <a:cs typeface="Andalus"/>
              </a:rPr>
              <a:t> </a:t>
            </a:r>
            <a:r>
              <a:rPr dirty="0" smtClean="0" sz="1400" spc="-10">
                <a:latin typeface="Andalus"/>
                <a:cs typeface="Andalus"/>
              </a:rPr>
              <a:t>w</a:t>
            </a:r>
            <a:r>
              <a:rPr dirty="0" smtClean="0" sz="1400" spc="0">
                <a:latin typeface="Andalus"/>
                <a:cs typeface="Andalus"/>
              </a:rPr>
              <a:t>h</a:t>
            </a:r>
            <a:r>
              <a:rPr dirty="0" smtClean="0" sz="1400" spc="-10">
                <a:latin typeface="Andalus"/>
                <a:cs typeface="Andalus"/>
              </a:rPr>
              <a:t>i</a:t>
            </a:r>
            <a:r>
              <a:rPr dirty="0" smtClean="0" sz="1400" spc="0">
                <a:latin typeface="Andalus"/>
                <a:cs typeface="Andalus"/>
              </a:rPr>
              <a:t>le</a:t>
            </a:r>
            <a:r>
              <a:rPr dirty="0" smtClean="0" sz="1400" spc="5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stat</a:t>
            </a:r>
            <a:r>
              <a:rPr dirty="0" smtClean="0" sz="1400" spc="-15">
                <a:latin typeface="Andalus"/>
                <a:cs typeface="Andalus"/>
              </a:rPr>
              <a:t>e</a:t>
            </a:r>
            <a:r>
              <a:rPr dirty="0" smtClean="0" sz="1400" spc="0">
                <a:latin typeface="Andalus"/>
                <a:cs typeface="Andalus"/>
              </a:rPr>
              <a:t>ment</a:t>
            </a:r>
            <a:endParaRPr sz="1400">
              <a:latin typeface="Andalus"/>
              <a:cs typeface="Andalus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755263" y="9433762"/>
            <a:ext cx="295275" cy="240029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Andalus"/>
                <a:cs typeface="Andalus"/>
              </a:rPr>
              <a:t>end</a:t>
            </a:r>
            <a:endParaRPr sz="1400">
              <a:latin typeface="Andalus"/>
              <a:cs typeface="Andalus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>
                <a:latin typeface="Andalus"/>
                <a:cs typeface="Andalus"/>
              </a:rPr>
              <a:t>Diy</a:t>
            </a:r>
            <a:r>
              <a:rPr dirty="0" smtClean="0" sz="1100" spc="-5">
                <a:latin typeface="Andalus"/>
                <a:cs typeface="Andalus"/>
              </a:rPr>
              <a:t>a</a:t>
            </a:r>
            <a:r>
              <a:rPr dirty="0" smtClean="0" sz="1100" spc="0">
                <a:latin typeface="Andalus"/>
                <a:cs typeface="Andalus"/>
              </a:rPr>
              <a:t>la</a:t>
            </a:r>
            <a:r>
              <a:rPr dirty="0" smtClean="0" sz="1100" spc="-10">
                <a:latin typeface="Andalus"/>
                <a:cs typeface="Andalus"/>
              </a:rPr>
              <a:t> </a:t>
            </a:r>
            <a:r>
              <a:rPr dirty="0" smtClean="0" sz="1100" spc="0">
                <a:latin typeface="Andalus"/>
                <a:cs typeface="Andalus"/>
              </a:rPr>
              <a:t>univ</a:t>
            </a:r>
            <a:r>
              <a:rPr dirty="0" smtClean="0" sz="1100" spc="-5">
                <a:latin typeface="Andalus"/>
                <a:cs typeface="Andalus"/>
              </a:rPr>
              <a:t>e</a:t>
            </a:r>
            <a:r>
              <a:rPr dirty="0" smtClean="0" sz="1100" spc="-10">
                <a:latin typeface="Andalus"/>
                <a:cs typeface="Andalus"/>
              </a:rPr>
              <a:t>r</a:t>
            </a:r>
            <a:r>
              <a:rPr dirty="0" smtClean="0" sz="1100" spc="0">
                <a:latin typeface="Andalus"/>
                <a:cs typeface="Andalus"/>
              </a:rPr>
              <a:t>sit</a:t>
            </a:r>
            <a:r>
              <a:rPr dirty="0" smtClean="0" sz="1100" spc="5">
                <a:latin typeface="Andalus"/>
                <a:cs typeface="Andalus"/>
              </a:rPr>
              <a:t>y</a:t>
            </a:r>
            <a:r>
              <a:rPr dirty="0" smtClean="0" sz="1100" spc="0">
                <a:latin typeface="Andalus"/>
                <a:cs typeface="Andalus"/>
              </a:rPr>
              <a:t>-</a:t>
            </a:r>
            <a:r>
              <a:rPr dirty="0" smtClean="0" sz="1100" spc="-15">
                <a:latin typeface="Andalus"/>
                <a:cs typeface="Andalus"/>
              </a:rPr>
              <a:t> </a:t>
            </a:r>
            <a:r>
              <a:rPr dirty="0" smtClean="0" sz="1100" spc="0">
                <a:latin typeface="Andalus"/>
                <a:cs typeface="Andalus"/>
              </a:rPr>
              <a:t>College</a:t>
            </a:r>
            <a:r>
              <a:rPr dirty="0" smtClean="0" sz="1100" spc="-10">
                <a:latin typeface="Andalus"/>
                <a:cs typeface="Andalus"/>
              </a:rPr>
              <a:t> </a:t>
            </a:r>
            <a:r>
              <a:rPr dirty="0" smtClean="0" sz="1100" spc="0">
                <a:latin typeface="Andalus"/>
                <a:cs typeface="Andalus"/>
              </a:rPr>
              <a:t>of</a:t>
            </a:r>
            <a:r>
              <a:rPr dirty="0" smtClean="0" sz="1100" spc="-5">
                <a:latin typeface="Andalus"/>
                <a:cs typeface="Andalus"/>
              </a:rPr>
              <a:t> </a:t>
            </a:r>
            <a:r>
              <a:rPr dirty="0" smtClean="0" sz="1100" spc="0">
                <a:latin typeface="Andalus"/>
                <a:cs typeface="Andalus"/>
              </a:rPr>
              <a:t>Engin</a:t>
            </a:r>
            <a:r>
              <a:rPr dirty="0" smtClean="0" sz="1100" spc="-5">
                <a:latin typeface="Andalus"/>
                <a:cs typeface="Andalus"/>
              </a:rPr>
              <a:t>e</a:t>
            </a:r>
            <a:r>
              <a:rPr dirty="0" smtClean="0" sz="1100" spc="-5">
                <a:latin typeface="Andalus"/>
                <a:cs typeface="Andalus"/>
              </a:rPr>
              <a:t>e</a:t>
            </a:r>
            <a:r>
              <a:rPr dirty="0" smtClean="0" sz="1100" spc="-10">
                <a:latin typeface="Andalus"/>
                <a:cs typeface="Andalus"/>
              </a:rPr>
              <a:t>r</a:t>
            </a:r>
            <a:r>
              <a:rPr dirty="0" smtClean="0" sz="1100" spc="0">
                <a:latin typeface="Andalus"/>
                <a:cs typeface="Andalus"/>
              </a:rPr>
              <a:t>ing</a:t>
            </a:r>
            <a:endParaRPr sz="1100">
              <a:latin typeface="Andalus"/>
              <a:cs typeface="Andalus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>
                <a:latin typeface="Andalus"/>
                <a:cs typeface="Andalus"/>
              </a:rPr>
              <a:t>Com</a:t>
            </a:r>
            <a:r>
              <a:rPr dirty="0" smtClean="0" sz="1100" spc="-10">
                <a:latin typeface="Andalus"/>
                <a:cs typeface="Andalus"/>
              </a:rPr>
              <a:t>m</a:t>
            </a:r>
            <a:r>
              <a:rPr dirty="0" smtClean="0" sz="1100" spc="0">
                <a:latin typeface="Andalus"/>
                <a:cs typeface="Andalus"/>
              </a:rPr>
              <a:t>unic</a:t>
            </a:r>
            <a:r>
              <a:rPr dirty="0" smtClean="0" sz="1100" spc="-5">
                <a:latin typeface="Andalus"/>
                <a:cs typeface="Andalus"/>
              </a:rPr>
              <a:t>a</a:t>
            </a:r>
            <a:r>
              <a:rPr dirty="0" smtClean="0" sz="1100" spc="0">
                <a:latin typeface="Andalus"/>
                <a:cs typeface="Andalus"/>
              </a:rPr>
              <a:t>ti</a:t>
            </a:r>
            <a:r>
              <a:rPr dirty="0" smtClean="0" sz="1100" spc="-15">
                <a:latin typeface="Andalus"/>
                <a:cs typeface="Andalus"/>
              </a:rPr>
              <a:t>o</a:t>
            </a:r>
            <a:r>
              <a:rPr dirty="0" smtClean="0" sz="1100" spc="0">
                <a:latin typeface="Andalus"/>
                <a:cs typeface="Andalus"/>
              </a:rPr>
              <a:t>n </a:t>
            </a:r>
            <a:r>
              <a:rPr dirty="0" smtClean="0" sz="1100" spc="-5">
                <a:latin typeface="Andalus"/>
                <a:cs typeface="Andalus"/>
              </a:rPr>
              <a:t>D</a:t>
            </a:r>
            <a:r>
              <a:rPr dirty="0" smtClean="0" sz="1100" spc="-5">
                <a:latin typeface="Andalus"/>
                <a:cs typeface="Andalus"/>
              </a:rPr>
              <a:t>e</a:t>
            </a:r>
            <a:r>
              <a:rPr dirty="0" smtClean="0" sz="1100" spc="0">
                <a:latin typeface="Andalus"/>
                <a:cs typeface="Andalus"/>
              </a:rPr>
              <a:t>pa</a:t>
            </a:r>
            <a:r>
              <a:rPr dirty="0" smtClean="0" sz="1100" spc="-10">
                <a:latin typeface="Andalus"/>
                <a:cs typeface="Andalus"/>
              </a:rPr>
              <a:t>r</a:t>
            </a:r>
            <a:r>
              <a:rPr dirty="0" smtClean="0" sz="1100" spc="0">
                <a:latin typeface="Andalus"/>
                <a:cs typeface="Andalus"/>
              </a:rPr>
              <a:t>tm</a:t>
            </a:r>
            <a:r>
              <a:rPr dirty="0" smtClean="0" sz="1100" spc="-5">
                <a:latin typeface="Andalus"/>
                <a:cs typeface="Andalus"/>
              </a:rPr>
              <a:t>e</a:t>
            </a:r>
            <a:r>
              <a:rPr dirty="0" smtClean="0" sz="1100" spc="0">
                <a:latin typeface="Andalus"/>
                <a:cs typeface="Andalus"/>
              </a:rPr>
              <a:t>nt</a:t>
            </a:r>
            <a:endParaRPr sz="1100">
              <a:latin typeface="Andalus"/>
              <a:cs typeface="Andalus"/>
            </a:endParaRPr>
          </a:p>
        </p:txBody>
      </p:sp>
      <p:sp>
        <p:nvSpPr>
          <p:cNvPr id="8" name="object 8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mtClean="0" sz="1100">
                <a:latin typeface="Andalus"/>
                <a:cs typeface="Andalus"/>
              </a:rPr>
              <a:t>6</a:t>
            </a:fld>
            <a:endParaRPr sz="1100">
              <a:latin typeface="Andalus"/>
              <a:cs typeface="Andalus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73100" y="8891269"/>
            <a:ext cx="176530" cy="240029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Andalus"/>
                <a:cs typeface="Andalus"/>
              </a:rPr>
              <a:t>is:</a:t>
            </a:r>
            <a:endParaRPr sz="1400">
              <a:latin typeface="Andalus"/>
              <a:cs typeface="Andalus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296539" y="8833449"/>
            <a:ext cx="1253490" cy="56896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254635" marR="12700" indent="-242570">
              <a:lnSpc>
                <a:spcPct val="127099"/>
              </a:lnSpc>
            </a:pPr>
            <a:r>
              <a:rPr dirty="0" smtClean="0" sz="1400">
                <a:latin typeface="Andalus"/>
                <a:cs typeface="Andalus"/>
              </a:rPr>
              <a:t>w</a:t>
            </a:r>
            <a:r>
              <a:rPr dirty="0" smtClean="0" sz="1400" spc="5">
                <a:latin typeface="Andalus"/>
                <a:cs typeface="Andalus"/>
              </a:rPr>
              <a:t>h</a:t>
            </a:r>
            <a:r>
              <a:rPr dirty="0" smtClean="0" sz="1400" spc="0">
                <a:latin typeface="Andalus"/>
                <a:cs typeface="Andalus"/>
              </a:rPr>
              <a:t>i</a:t>
            </a:r>
            <a:r>
              <a:rPr dirty="0" smtClean="0" sz="1400" spc="5">
                <a:latin typeface="Andalus"/>
                <a:cs typeface="Andalus"/>
              </a:rPr>
              <a:t>l</a:t>
            </a:r>
            <a:r>
              <a:rPr dirty="0" smtClean="0" sz="1400" spc="0">
                <a:latin typeface="Andalus"/>
                <a:cs typeface="Andalus"/>
              </a:rPr>
              <a:t>e</a:t>
            </a:r>
            <a:r>
              <a:rPr dirty="0" smtClean="0" sz="1400" spc="-2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exp</a:t>
            </a:r>
            <a:r>
              <a:rPr dirty="0" smtClean="0" sz="1400" spc="-10">
                <a:latin typeface="Andalus"/>
                <a:cs typeface="Andalus"/>
              </a:rPr>
              <a:t>r</a:t>
            </a:r>
            <a:r>
              <a:rPr dirty="0" smtClean="0" sz="1400" spc="0">
                <a:latin typeface="Andalus"/>
                <a:cs typeface="Andalus"/>
              </a:rPr>
              <a:t>ess</a:t>
            </a:r>
            <a:r>
              <a:rPr dirty="0" smtClean="0" sz="1400" spc="5">
                <a:latin typeface="Andalus"/>
                <a:cs typeface="Andalus"/>
              </a:rPr>
              <a:t>i</a:t>
            </a:r>
            <a:r>
              <a:rPr dirty="0" smtClean="0" sz="1400" spc="0">
                <a:latin typeface="Andalus"/>
                <a:cs typeface="Andalus"/>
              </a:rPr>
              <a:t>on</a:t>
            </a:r>
            <a:r>
              <a:rPr dirty="0" smtClean="0" sz="1400" spc="0">
                <a:latin typeface="Andalus"/>
                <a:cs typeface="Andalus"/>
              </a:rPr>
              <a:t> statement</a:t>
            </a:r>
            <a:endParaRPr sz="1400">
              <a:latin typeface="Andalus"/>
              <a:cs typeface="Andalus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44500" y="480059"/>
            <a:ext cx="6689090" cy="929005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00">
                <a:latin typeface="Andalus"/>
                <a:cs typeface="Andalus"/>
              </a:rPr>
              <a:t>M</a:t>
            </a:r>
            <a:r>
              <a:rPr dirty="0" smtClean="0" sz="1200" spc="-5">
                <a:latin typeface="Andalus"/>
                <a:cs typeface="Andalus"/>
              </a:rPr>
              <a:t>A</a:t>
            </a:r>
            <a:r>
              <a:rPr dirty="0" smtClean="0" sz="1200" spc="-10">
                <a:latin typeface="Andalus"/>
                <a:cs typeface="Andalus"/>
              </a:rPr>
              <a:t>T</a:t>
            </a:r>
            <a:r>
              <a:rPr dirty="0" smtClean="0" sz="1200" spc="0">
                <a:latin typeface="Andalus"/>
                <a:cs typeface="Andalus"/>
              </a:rPr>
              <a:t>L</a:t>
            </a:r>
            <a:r>
              <a:rPr dirty="0" smtClean="0" sz="1200" spc="-5">
                <a:latin typeface="Andalus"/>
                <a:cs typeface="Andalus"/>
              </a:rPr>
              <a:t>A</a:t>
            </a:r>
            <a:r>
              <a:rPr dirty="0" smtClean="0" sz="1200" spc="-10">
                <a:latin typeface="Andalus"/>
                <a:cs typeface="Andalus"/>
              </a:rPr>
              <a:t>B</a:t>
            </a:r>
            <a:r>
              <a:rPr dirty="0" smtClean="0" sz="1200" spc="-5">
                <a:latin typeface="Andalus"/>
                <a:cs typeface="Andalus"/>
              </a:rPr>
              <a:t> </a:t>
            </a:r>
            <a:r>
              <a:rPr dirty="0" smtClean="0" sz="1200" spc="-5">
                <a:latin typeface="Andalus"/>
                <a:cs typeface="Andalus"/>
              </a:rPr>
              <a:t>lecture</a:t>
            </a:r>
            <a:endParaRPr sz="1200">
              <a:latin typeface="Andalus"/>
              <a:cs typeface="Andalus"/>
            </a:endParaRPr>
          </a:p>
          <a:p>
            <a:pPr marL="12700">
              <a:lnSpc>
                <a:spcPct val="100000"/>
              </a:lnSpc>
              <a:spcBef>
                <a:spcPts val="405"/>
              </a:spcBef>
              <a:tabLst>
                <a:tab pos="4605020" algn="l"/>
              </a:tabLst>
            </a:pPr>
            <a:r>
              <a:rPr dirty="0" smtClean="0" sz="1200" spc="-5">
                <a:latin typeface="Andalus"/>
                <a:cs typeface="Andalus"/>
              </a:rPr>
              <a:t>C</a:t>
            </a:r>
            <a:r>
              <a:rPr dirty="0" smtClean="0" sz="1200" spc="-10">
                <a:latin typeface="Andalus"/>
                <a:cs typeface="Andalus"/>
              </a:rPr>
              <a:t>hap</a:t>
            </a:r>
            <a:r>
              <a:rPr dirty="0" smtClean="0" sz="1200" spc="-10">
                <a:latin typeface="Andalus"/>
                <a:cs typeface="Andalus"/>
              </a:rPr>
              <a:t>t</a:t>
            </a:r>
            <a:r>
              <a:rPr dirty="0" smtClean="0" sz="1200" spc="-5">
                <a:latin typeface="Andalus"/>
                <a:cs typeface="Andalus"/>
              </a:rPr>
              <a:t>er</a:t>
            </a:r>
            <a:r>
              <a:rPr dirty="0" smtClean="0" sz="1200" spc="-5">
                <a:latin typeface="Andalus"/>
                <a:cs typeface="Andalus"/>
              </a:rPr>
              <a:t> Fou</a:t>
            </a:r>
            <a:r>
              <a:rPr dirty="0" smtClean="0" sz="1200" spc="10">
                <a:latin typeface="Andalus"/>
                <a:cs typeface="Andalus"/>
              </a:rPr>
              <a:t>r</a:t>
            </a:r>
            <a:r>
              <a:rPr dirty="0" smtClean="0" sz="1200" spc="-5">
                <a:latin typeface="Andalus"/>
                <a:cs typeface="Andalus"/>
              </a:rPr>
              <a:t>:</a:t>
            </a:r>
            <a:r>
              <a:rPr dirty="0" smtClean="0" sz="1200" spc="-10">
                <a:latin typeface="Andalus"/>
                <a:cs typeface="Andalus"/>
              </a:rPr>
              <a:t> </a:t>
            </a:r>
            <a:r>
              <a:rPr dirty="0" smtClean="0" sz="1200" spc="-10">
                <a:latin typeface="Andalus"/>
                <a:cs typeface="Andalus"/>
              </a:rPr>
              <a:t>Flow</a:t>
            </a:r>
            <a:r>
              <a:rPr dirty="0" smtClean="0" sz="1200" spc="5">
                <a:latin typeface="Andalus"/>
                <a:cs typeface="Andalus"/>
              </a:rPr>
              <a:t> </a:t>
            </a:r>
            <a:r>
              <a:rPr dirty="0" smtClean="0" sz="1200" spc="-20">
                <a:latin typeface="Andalus"/>
                <a:cs typeface="Andalus"/>
              </a:rPr>
              <a:t>C</a:t>
            </a:r>
            <a:r>
              <a:rPr dirty="0" smtClean="0" sz="1200" spc="-10">
                <a:latin typeface="Andalus"/>
                <a:cs typeface="Andalus"/>
              </a:rPr>
              <a:t>o</a:t>
            </a:r>
            <a:r>
              <a:rPr dirty="0" smtClean="0" sz="1200" spc="-5">
                <a:latin typeface="Andalus"/>
                <a:cs typeface="Andalus"/>
              </a:rPr>
              <a:t>n</a:t>
            </a:r>
            <a:r>
              <a:rPr dirty="0" smtClean="0" sz="1200" spc="-5">
                <a:latin typeface="Andalus"/>
                <a:cs typeface="Andalus"/>
              </a:rPr>
              <a:t>trol</a:t>
            </a:r>
            <a:r>
              <a:rPr dirty="0" smtClean="0" sz="1200" spc="-5">
                <a:latin typeface="Andalus"/>
                <a:cs typeface="Andalus"/>
              </a:rPr>
              <a:t>	</a:t>
            </a:r>
            <a:r>
              <a:rPr dirty="0" smtClean="0" sz="1200" spc="5">
                <a:latin typeface="Andalus"/>
                <a:cs typeface="Andalus"/>
              </a:rPr>
              <a:t>A</a:t>
            </a:r>
            <a:r>
              <a:rPr dirty="0" smtClean="0" sz="1200" spc="0">
                <a:latin typeface="Andalus"/>
                <a:cs typeface="Andalus"/>
              </a:rPr>
              <a:t>s</a:t>
            </a:r>
            <a:r>
              <a:rPr dirty="0" smtClean="0" sz="1200" spc="-15">
                <a:latin typeface="Andalus"/>
                <a:cs typeface="Andalus"/>
              </a:rPr>
              <a:t>s</a:t>
            </a:r>
            <a:r>
              <a:rPr dirty="0" smtClean="0" sz="1200" spc="-5">
                <a:latin typeface="Andalus"/>
                <a:cs typeface="Andalus"/>
              </a:rPr>
              <a:t>i</a:t>
            </a:r>
            <a:r>
              <a:rPr dirty="0" smtClean="0" sz="1200" spc="-15">
                <a:latin typeface="Andalus"/>
                <a:cs typeface="Andalus"/>
              </a:rPr>
              <a:t>s</a:t>
            </a:r>
            <a:r>
              <a:rPr dirty="0" smtClean="0" sz="1200" spc="-5">
                <a:latin typeface="Andalus"/>
                <a:cs typeface="Andalus"/>
              </a:rPr>
              <a:t>t</a:t>
            </a:r>
            <a:r>
              <a:rPr dirty="0" smtClean="0" sz="1200" spc="0">
                <a:latin typeface="Andalus"/>
                <a:cs typeface="Andalus"/>
              </a:rPr>
              <a:t>a</a:t>
            </a:r>
            <a:r>
              <a:rPr dirty="0" smtClean="0" sz="1200" spc="-5">
                <a:latin typeface="Andalus"/>
                <a:cs typeface="Andalus"/>
              </a:rPr>
              <a:t>nt</a:t>
            </a:r>
            <a:r>
              <a:rPr dirty="0" smtClean="0" sz="1200" spc="-10">
                <a:latin typeface="Andalus"/>
                <a:cs typeface="Andalus"/>
              </a:rPr>
              <a:t> </a:t>
            </a:r>
            <a:r>
              <a:rPr dirty="0" smtClean="0" sz="1200" spc="-5">
                <a:latin typeface="Andalus"/>
                <a:cs typeface="Andalus"/>
              </a:rPr>
              <a:t>lecture:</a:t>
            </a:r>
            <a:r>
              <a:rPr dirty="0" smtClean="0" sz="1200" spc="5">
                <a:latin typeface="Andalus"/>
                <a:cs typeface="Andalus"/>
              </a:rPr>
              <a:t> </a:t>
            </a:r>
            <a:r>
              <a:rPr dirty="0" smtClean="0" sz="1200" spc="-5">
                <a:latin typeface="Andalus"/>
                <a:cs typeface="Andalus"/>
              </a:rPr>
              <a:t>Ji</a:t>
            </a:r>
            <a:r>
              <a:rPr dirty="0" smtClean="0" sz="1200" spc="-20">
                <a:latin typeface="Andalus"/>
                <a:cs typeface="Andalus"/>
              </a:rPr>
              <a:t>n</a:t>
            </a:r>
            <a:r>
              <a:rPr dirty="0" smtClean="0" sz="1200" spc="-10">
                <a:latin typeface="Andalus"/>
                <a:cs typeface="Andalus"/>
              </a:rPr>
              <a:t>an</a:t>
            </a:r>
            <a:r>
              <a:rPr dirty="0" smtClean="0" sz="1200" spc="-10">
                <a:latin typeface="Andalus"/>
                <a:cs typeface="Andalus"/>
              </a:rPr>
              <a:t> </a:t>
            </a:r>
            <a:r>
              <a:rPr dirty="0" smtClean="0" sz="1200" spc="-10">
                <a:latin typeface="Andalus"/>
                <a:cs typeface="Andalus"/>
              </a:rPr>
              <a:t>N</a:t>
            </a:r>
            <a:r>
              <a:rPr dirty="0" smtClean="0" sz="1200" spc="-5">
                <a:latin typeface="Andalus"/>
                <a:cs typeface="Andalus"/>
              </a:rPr>
              <a:t>.</a:t>
            </a:r>
            <a:r>
              <a:rPr dirty="0" smtClean="0" sz="1200" spc="-5">
                <a:latin typeface="Andalus"/>
                <a:cs typeface="Andalus"/>
              </a:rPr>
              <a:t> </a:t>
            </a:r>
            <a:r>
              <a:rPr dirty="0" smtClean="0" sz="1200" spc="-10">
                <a:latin typeface="Andalus"/>
                <a:cs typeface="Andalus"/>
              </a:rPr>
              <a:t>Sh</a:t>
            </a:r>
            <a:r>
              <a:rPr dirty="0" smtClean="0" sz="1200" spc="0">
                <a:latin typeface="Andalus"/>
                <a:cs typeface="Andalus"/>
              </a:rPr>
              <a:t>e</a:t>
            </a:r>
            <a:r>
              <a:rPr dirty="0" smtClean="0" sz="1200" spc="0">
                <a:latin typeface="Andalus"/>
                <a:cs typeface="Andalus"/>
              </a:rPr>
              <a:t>hab</a:t>
            </a:r>
            <a:endParaRPr sz="1200">
              <a:latin typeface="Andalus"/>
              <a:cs typeface="Andalus"/>
            </a:endParaRPr>
          </a:p>
          <a:p>
            <a:pPr marL="12700" marR="12700">
              <a:lnSpc>
                <a:spcPct val="127400"/>
              </a:lnSpc>
              <a:spcBef>
                <a:spcPts val="490"/>
              </a:spcBef>
            </a:pPr>
            <a:r>
              <a:rPr dirty="0" smtClean="0" sz="1400" spc="-10">
                <a:latin typeface="Andalus"/>
                <a:cs typeface="Andalus"/>
              </a:rPr>
              <a:t>S</a:t>
            </a:r>
            <a:r>
              <a:rPr dirty="0" smtClean="0" sz="1400" spc="0">
                <a:latin typeface="Andalus"/>
                <a:cs typeface="Andalus"/>
              </a:rPr>
              <a:t>o </a:t>
            </a:r>
            <a:r>
              <a:rPr dirty="0" smtClean="0" sz="1400" spc="-3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the </a:t>
            </a:r>
            <a:r>
              <a:rPr dirty="0" smtClean="0" sz="1400" spc="-3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s</a:t>
            </a:r>
            <a:r>
              <a:rPr dirty="0" smtClean="0" sz="1400" spc="-10">
                <a:latin typeface="Andalus"/>
                <a:cs typeface="Andalus"/>
              </a:rPr>
              <a:t>t</a:t>
            </a:r>
            <a:r>
              <a:rPr dirty="0" smtClean="0" sz="1400" spc="0">
                <a:latin typeface="Andalus"/>
                <a:cs typeface="Andalus"/>
              </a:rPr>
              <a:t>atem</a:t>
            </a:r>
            <a:r>
              <a:rPr dirty="0" smtClean="0" sz="1400" spc="-5">
                <a:latin typeface="Andalus"/>
                <a:cs typeface="Andalus"/>
              </a:rPr>
              <a:t>e</a:t>
            </a:r>
            <a:r>
              <a:rPr dirty="0" smtClean="0" sz="1400" spc="0">
                <a:latin typeface="Andalus"/>
                <a:cs typeface="Andalus"/>
              </a:rPr>
              <a:t>n</a:t>
            </a:r>
            <a:r>
              <a:rPr dirty="0" smtClean="0" sz="1400" spc="-15">
                <a:latin typeface="Andalus"/>
                <a:cs typeface="Andalus"/>
              </a:rPr>
              <a:t>t</a:t>
            </a:r>
            <a:r>
              <a:rPr dirty="0" smtClean="0" sz="1400" spc="0">
                <a:latin typeface="Andalus"/>
                <a:cs typeface="Andalus"/>
              </a:rPr>
              <a:t>s </a:t>
            </a:r>
            <a:r>
              <a:rPr dirty="0" smtClean="0" sz="1400" spc="-35">
                <a:latin typeface="Andalus"/>
                <a:cs typeface="Andalus"/>
              </a:rPr>
              <a:t> </a:t>
            </a:r>
            <a:r>
              <a:rPr dirty="0" smtClean="0" sz="1400" spc="-10">
                <a:latin typeface="Andalus"/>
                <a:cs typeface="Andalus"/>
              </a:rPr>
              <a:t>a</a:t>
            </a:r>
            <a:r>
              <a:rPr dirty="0" smtClean="0" sz="1400" spc="0">
                <a:latin typeface="Andalus"/>
                <a:cs typeface="Andalus"/>
              </a:rPr>
              <a:t>re </a:t>
            </a:r>
            <a:r>
              <a:rPr dirty="0" smtClean="0" sz="1400" spc="-3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ex</a:t>
            </a:r>
            <a:r>
              <a:rPr dirty="0" smtClean="0" sz="1400" spc="-5">
                <a:latin typeface="Andalus"/>
                <a:cs typeface="Andalus"/>
              </a:rPr>
              <a:t>e</a:t>
            </a:r>
            <a:r>
              <a:rPr dirty="0" smtClean="0" sz="1400" spc="-10">
                <a:latin typeface="Andalus"/>
                <a:cs typeface="Andalus"/>
              </a:rPr>
              <a:t>c</a:t>
            </a:r>
            <a:r>
              <a:rPr dirty="0" smtClean="0" sz="1400" spc="0">
                <a:latin typeface="Andalus"/>
                <a:cs typeface="Andalus"/>
              </a:rPr>
              <a:t>ut</a:t>
            </a:r>
            <a:r>
              <a:rPr dirty="0" smtClean="0" sz="1400" spc="-5">
                <a:latin typeface="Andalus"/>
                <a:cs typeface="Andalus"/>
              </a:rPr>
              <a:t>e</a:t>
            </a:r>
            <a:r>
              <a:rPr dirty="0" smtClean="0" sz="1400" spc="0">
                <a:latin typeface="Andalus"/>
                <a:cs typeface="Andalus"/>
              </a:rPr>
              <a:t>d </a:t>
            </a:r>
            <a:r>
              <a:rPr dirty="0" smtClean="0" sz="1400" spc="-5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w</a:t>
            </a:r>
            <a:r>
              <a:rPr dirty="0" smtClean="0" sz="1400" spc="5">
                <a:latin typeface="Andalus"/>
                <a:cs typeface="Andalus"/>
              </a:rPr>
              <a:t>h</a:t>
            </a:r>
            <a:r>
              <a:rPr dirty="0" smtClean="0" sz="1400" spc="-10">
                <a:latin typeface="Andalus"/>
                <a:cs typeface="Andalus"/>
              </a:rPr>
              <a:t>i</a:t>
            </a:r>
            <a:r>
              <a:rPr dirty="0" smtClean="0" sz="1400" spc="0">
                <a:latin typeface="Andalus"/>
                <a:cs typeface="Andalus"/>
              </a:rPr>
              <a:t>le </a:t>
            </a:r>
            <a:r>
              <a:rPr dirty="0" smtClean="0" sz="1400" spc="-40">
                <a:latin typeface="Andalus"/>
                <a:cs typeface="Andalus"/>
              </a:rPr>
              <a:t> </a:t>
            </a:r>
            <a:r>
              <a:rPr dirty="0" smtClean="0" sz="1400" spc="-15">
                <a:latin typeface="Andalus"/>
                <a:cs typeface="Andalus"/>
              </a:rPr>
              <a:t>t</a:t>
            </a:r>
            <a:r>
              <a:rPr dirty="0" smtClean="0" sz="1400" spc="0">
                <a:latin typeface="Andalus"/>
                <a:cs typeface="Andalus"/>
              </a:rPr>
              <a:t>he </a:t>
            </a:r>
            <a:r>
              <a:rPr dirty="0" smtClean="0" sz="1400" spc="-3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r</a:t>
            </a:r>
            <a:r>
              <a:rPr dirty="0" smtClean="0" sz="1400" spc="-10">
                <a:latin typeface="Andalus"/>
                <a:cs typeface="Andalus"/>
              </a:rPr>
              <a:t>e</a:t>
            </a:r>
            <a:r>
              <a:rPr dirty="0" smtClean="0" sz="1400" spc="-10">
                <a:latin typeface="Andalus"/>
                <a:cs typeface="Andalus"/>
              </a:rPr>
              <a:t>a</a:t>
            </a:r>
            <a:r>
              <a:rPr dirty="0" smtClean="0" sz="1400" spc="0">
                <a:latin typeface="Andalus"/>
                <a:cs typeface="Andalus"/>
              </a:rPr>
              <a:t>l </a:t>
            </a:r>
            <a:r>
              <a:rPr dirty="0" smtClean="0" sz="1400" spc="-3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part </a:t>
            </a:r>
            <a:r>
              <a:rPr dirty="0" smtClean="0" sz="1400" spc="-4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of </a:t>
            </a:r>
            <a:r>
              <a:rPr dirty="0" smtClean="0" sz="1400" spc="-3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the </a:t>
            </a:r>
            <a:r>
              <a:rPr dirty="0" smtClean="0" sz="1400" spc="-5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exp</a:t>
            </a:r>
            <a:r>
              <a:rPr dirty="0" smtClean="0" sz="1400" spc="-10">
                <a:latin typeface="Andalus"/>
                <a:cs typeface="Andalus"/>
              </a:rPr>
              <a:t>r</a:t>
            </a:r>
            <a:r>
              <a:rPr dirty="0" smtClean="0" sz="1400" spc="0">
                <a:latin typeface="Andalus"/>
                <a:cs typeface="Andalus"/>
              </a:rPr>
              <a:t>ess</a:t>
            </a:r>
            <a:r>
              <a:rPr dirty="0" smtClean="0" sz="1400" spc="5">
                <a:latin typeface="Andalus"/>
                <a:cs typeface="Andalus"/>
              </a:rPr>
              <a:t>i</a:t>
            </a:r>
            <a:r>
              <a:rPr dirty="0" smtClean="0" sz="1400" spc="-15">
                <a:latin typeface="Andalus"/>
                <a:cs typeface="Andalus"/>
              </a:rPr>
              <a:t>o</a:t>
            </a:r>
            <a:r>
              <a:rPr dirty="0" smtClean="0" sz="1400" spc="0">
                <a:latin typeface="Andalus"/>
                <a:cs typeface="Andalus"/>
              </a:rPr>
              <a:t>n </a:t>
            </a:r>
            <a:r>
              <a:rPr dirty="0" smtClean="0" sz="1400" spc="-3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h</a:t>
            </a:r>
            <a:r>
              <a:rPr dirty="0" smtClean="0" sz="1400" spc="-10">
                <a:latin typeface="Andalus"/>
                <a:cs typeface="Andalus"/>
              </a:rPr>
              <a:t>a</a:t>
            </a:r>
            <a:r>
              <a:rPr dirty="0" smtClean="0" sz="1400" spc="0">
                <a:latin typeface="Andalus"/>
                <a:cs typeface="Andalus"/>
              </a:rPr>
              <a:t>s </a:t>
            </a:r>
            <a:r>
              <a:rPr dirty="0" smtClean="0" sz="1400" spc="-3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a</a:t>
            </a:r>
            <a:r>
              <a:rPr dirty="0" smtClean="0" sz="1400" spc="-10">
                <a:latin typeface="Andalus"/>
                <a:cs typeface="Andalus"/>
              </a:rPr>
              <a:t>l</a:t>
            </a:r>
            <a:r>
              <a:rPr dirty="0" smtClean="0" sz="1400" spc="0">
                <a:latin typeface="Andalus"/>
                <a:cs typeface="Andalus"/>
              </a:rPr>
              <a:t>l </a:t>
            </a:r>
            <a:r>
              <a:rPr dirty="0" smtClean="0" sz="1400" spc="-35">
                <a:latin typeface="Andalus"/>
                <a:cs typeface="Andalus"/>
              </a:rPr>
              <a:t> </a:t>
            </a:r>
            <a:r>
              <a:rPr dirty="0" smtClean="0" sz="1400" spc="-10">
                <a:latin typeface="Andalus"/>
                <a:cs typeface="Andalus"/>
              </a:rPr>
              <a:t>n</a:t>
            </a:r>
            <a:r>
              <a:rPr dirty="0" smtClean="0" sz="1400" spc="0">
                <a:latin typeface="Andalus"/>
                <a:cs typeface="Andalus"/>
              </a:rPr>
              <a:t>o</a:t>
            </a:r>
            <a:r>
              <a:rPr dirty="0" smtClean="0" sz="1400" spc="35">
                <a:latin typeface="Andalus"/>
                <a:cs typeface="Andalus"/>
              </a:rPr>
              <a:t>n</a:t>
            </a:r>
            <a:r>
              <a:rPr dirty="0" smtClean="0" sz="1400" spc="-5">
                <a:latin typeface="Andalus"/>
                <a:cs typeface="Andalus"/>
              </a:rPr>
              <a:t>-</a:t>
            </a:r>
            <a:r>
              <a:rPr dirty="0" smtClean="0" sz="1400" spc="-10">
                <a:latin typeface="Andalus"/>
                <a:cs typeface="Andalus"/>
              </a:rPr>
              <a:t>z</a:t>
            </a:r>
            <a:r>
              <a:rPr dirty="0" smtClean="0" sz="1400" spc="0">
                <a:latin typeface="Andalus"/>
                <a:cs typeface="Andalus"/>
              </a:rPr>
              <a:t>e</a:t>
            </a:r>
            <a:r>
              <a:rPr dirty="0" smtClean="0" sz="1400" spc="-10">
                <a:latin typeface="Andalus"/>
                <a:cs typeface="Andalus"/>
              </a:rPr>
              <a:t>r</a:t>
            </a:r>
            <a:r>
              <a:rPr dirty="0" smtClean="0" sz="1400" spc="0">
                <a:latin typeface="Andalus"/>
                <a:cs typeface="Andalus"/>
              </a:rPr>
              <a:t>o</a:t>
            </a:r>
            <a:r>
              <a:rPr dirty="0" smtClean="0" sz="1400" spc="0">
                <a:latin typeface="Andalus"/>
                <a:cs typeface="Andalus"/>
              </a:rPr>
              <a:t> elemen</a:t>
            </a:r>
            <a:r>
              <a:rPr dirty="0" smtClean="0" sz="1400" spc="-15">
                <a:latin typeface="Andalus"/>
                <a:cs typeface="Andalus"/>
              </a:rPr>
              <a:t>t</a:t>
            </a:r>
            <a:r>
              <a:rPr dirty="0" smtClean="0" sz="1400" spc="0">
                <a:latin typeface="Andalus"/>
                <a:cs typeface="Andalus"/>
              </a:rPr>
              <a:t>s. The</a:t>
            </a:r>
            <a:r>
              <a:rPr dirty="0" smtClean="0" sz="1400" spc="-1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exp</a:t>
            </a:r>
            <a:r>
              <a:rPr dirty="0" smtClean="0" sz="1400" spc="-10">
                <a:latin typeface="Andalus"/>
                <a:cs typeface="Andalus"/>
              </a:rPr>
              <a:t>r</a:t>
            </a:r>
            <a:r>
              <a:rPr dirty="0" smtClean="0" sz="1400" spc="0">
                <a:latin typeface="Andalus"/>
                <a:cs typeface="Andalus"/>
              </a:rPr>
              <a:t>e</a:t>
            </a:r>
            <a:r>
              <a:rPr dirty="0" smtClean="0" sz="1400" spc="-15">
                <a:latin typeface="Andalus"/>
                <a:cs typeface="Andalus"/>
              </a:rPr>
              <a:t>s</a:t>
            </a:r>
            <a:r>
              <a:rPr dirty="0" smtClean="0" sz="1400" spc="0">
                <a:latin typeface="Andalus"/>
                <a:cs typeface="Andalus"/>
              </a:rPr>
              <a:t>s</a:t>
            </a:r>
            <a:r>
              <a:rPr dirty="0" smtClean="0" sz="1400" spc="5">
                <a:latin typeface="Andalus"/>
                <a:cs typeface="Andalus"/>
              </a:rPr>
              <a:t>i</a:t>
            </a:r>
            <a:r>
              <a:rPr dirty="0" smtClean="0" sz="1400" spc="0">
                <a:latin typeface="Andalus"/>
                <a:cs typeface="Andalus"/>
              </a:rPr>
              <a:t>on</a:t>
            </a:r>
            <a:r>
              <a:rPr dirty="0" smtClean="0" sz="1400" spc="-10">
                <a:latin typeface="Andalus"/>
                <a:cs typeface="Andalus"/>
              </a:rPr>
              <a:t> </a:t>
            </a:r>
            <a:r>
              <a:rPr dirty="0" smtClean="0" sz="1400" spc="-10">
                <a:latin typeface="Andalus"/>
                <a:cs typeface="Andalus"/>
              </a:rPr>
              <a:t>i</a:t>
            </a:r>
            <a:r>
              <a:rPr dirty="0" smtClean="0" sz="1400" spc="0">
                <a:latin typeface="Andalus"/>
                <a:cs typeface="Andalus"/>
              </a:rPr>
              <a:t>s u</a:t>
            </a:r>
            <a:r>
              <a:rPr dirty="0" smtClean="0" sz="1400" spc="-10">
                <a:latin typeface="Andalus"/>
                <a:cs typeface="Andalus"/>
              </a:rPr>
              <a:t>s</a:t>
            </a:r>
            <a:r>
              <a:rPr dirty="0" smtClean="0" sz="1400" spc="0">
                <a:latin typeface="Andalus"/>
                <a:cs typeface="Andalus"/>
              </a:rPr>
              <a:t>ua</a:t>
            </a:r>
            <a:r>
              <a:rPr dirty="0" smtClean="0" sz="1400" spc="-10">
                <a:latin typeface="Andalus"/>
                <a:cs typeface="Andalus"/>
              </a:rPr>
              <a:t>l</a:t>
            </a:r>
            <a:r>
              <a:rPr dirty="0" smtClean="0" sz="1400" spc="0">
                <a:latin typeface="Andalus"/>
                <a:cs typeface="Andalus"/>
              </a:rPr>
              <a:t>ly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the</a:t>
            </a:r>
            <a:r>
              <a:rPr dirty="0" smtClean="0" sz="1400" spc="1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r</a:t>
            </a:r>
            <a:r>
              <a:rPr dirty="0" smtClean="0" sz="1400" spc="-10">
                <a:latin typeface="Andalus"/>
                <a:cs typeface="Andalus"/>
              </a:rPr>
              <a:t>e</a:t>
            </a:r>
            <a:r>
              <a:rPr dirty="0" smtClean="0" sz="1400" spc="-10">
                <a:latin typeface="Andalus"/>
                <a:cs typeface="Andalus"/>
              </a:rPr>
              <a:t>s</a:t>
            </a:r>
            <a:r>
              <a:rPr dirty="0" smtClean="0" sz="1400" spc="0">
                <a:latin typeface="Andalus"/>
                <a:cs typeface="Andalus"/>
              </a:rPr>
              <a:t>ult</a:t>
            </a:r>
            <a:r>
              <a:rPr dirty="0" smtClean="0" sz="1400" spc="5">
                <a:latin typeface="Andalus"/>
                <a:cs typeface="Andalus"/>
              </a:rPr>
              <a:t> </a:t>
            </a:r>
            <a:r>
              <a:rPr dirty="0" smtClean="0" sz="1400" spc="-15">
                <a:latin typeface="Andalus"/>
                <a:cs typeface="Andalus"/>
              </a:rPr>
              <a:t>o</a:t>
            </a:r>
            <a:r>
              <a:rPr dirty="0" smtClean="0" sz="1400" spc="0">
                <a:latin typeface="Andalus"/>
                <a:cs typeface="Andalus"/>
              </a:rPr>
              <a:t>f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a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logi</a:t>
            </a:r>
            <a:r>
              <a:rPr dirty="0" smtClean="0" sz="1400" spc="-15">
                <a:latin typeface="Andalus"/>
                <a:cs typeface="Andalus"/>
              </a:rPr>
              <a:t>c</a:t>
            </a:r>
            <a:r>
              <a:rPr dirty="0" smtClean="0" sz="1400" spc="0">
                <a:latin typeface="Andalus"/>
                <a:cs typeface="Andalus"/>
              </a:rPr>
              <a:t>al</a:t>
            </a:r>
            <a:r>
              <a:rPr dirty="0" smtClean="0" sz="1400" spc="5">
                <a:latin typeface="Andalus"/>
                <a:cs typeface="Andalus"/>
              </a:rPr>
              <a:t> </a:t>
            </a:r>
            <a:r>
              <a:rPr dirty="0" smtClean="0" sz="1400" spc="-15">
                <a:latin typeface="Andalus"/>
                <a:cs typeface="Andalus"/>
              </a:rPr>
              <a:t>e</a:t>
            </a:r>
            <a:r>
              <a:rPr dirty="0" smtClean="0" sz="1400" spc="0">
                <a:latin typeface="Andalus"/>
                <a:cs typeface="Andalus"/>
              </a:rPr>
              <a:t>xp</a:t>
            </a:r>
            <a:r>
              <a:rPr dirty="0" smtClean="0" sz="1400" spc="-10">
                <a:latin typeface="Andalus"/>
                <a:cs typeface="Andalus"/>
              </a:rPr>
              <a:t>r</a:t>
            </a:r>
            <a:r>
              <a:rPr dirty="0" smtClean="0" sz="1400" spc="0">
                <a:latin typeface="Andalus"/>
                <a:cs typeface="Andalus"/>
              </a:rPr>
              <a:t>e</a:t>
            </a:r>
            <a:r>
              <a:rPr dirty="0" smtClean="0" sz="1400" spc="-15">
                <a:latin typeface="Andalus"/>
                <a:cs typeface="Andalus"/>
              </a:rPr>
              <a:t>s</a:t>
            </a:r>
            <a:r>
              <a:rPr dirty="0" smtClean="0" sz="1400" spc="0">
                <a:latin typeface="Andalus"/>
                <a:cs typeface="Andalus"/>
              </a:rPr>
              <a:t>s</a:t>
            </a:r>
            <a:r>
              <a:rPr dirty="0" smtClean="0" sz="1400" spc="5">
                <a:latin typeface="Andalus"/>
                <a:cs typeface="Andalus"/>
              </a:rPr>
              <a:t>i</a:t>
            </a:r>
            <a:r>
              <a:rPr dirty="0" smtClean="0" sz="1400" spc="0">
                <a:latin typeface="Andalus"/>
                <a:cs typeface="Andalus"/>
              </a:rPr>
              <a:t>o</a:t>
            </a:r>
            <a:r>
              <a:rPr dirty="0" smtClean="0" sz="1400" spc="-15">
                <a:latin typeface="Andalus"/>
                <a:cs typeface="Andalus"/>
              </a:rPr>
              <a:t>n</a:t>
            </a:r>
            <a:r>
              <a:rPr dirty="0" smtClean="0" sz="1400" spc="0">
                <a:latin typeface="Andalus"/>
                <a:cs typeface="Andalus"/>
              </a:rPr>
              <a:t>s(</a:t>
            </a:r>
            <a:r>
              <a:rPr dirty="0" smtClean="0" sz="1400" spc="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=</a:t>
            </a:r>
            <a:r>
              <a:rPr dirty="0" smtClean="0" sz="1400" spc="-15">
                <a:latin typeface="Andalus"/>
                <a:cs typeface="Andalus"/>
              </a:rPr>
              <a:t>=</a:t>
            </a:r>
            <a:r>
              <a:rPr dirty="0" smtClean="0" sz="1400" spc="0">
                <a:latin typeface="Andalus"/>
                <a:cs typeface="Andalus"/>
              </a:rPr>
              <a:t>,</a:t>
            </a:r>
            <a:r>
              <a:rPr dirty="0" smtClean="0" sz="1400" spc="5">
                <a:latin typeface="Andalus"/>
                <a:cs typeface="Andalus"/>
              </a:rPr>
              <a:t> </a:t>
            </a:r>
            <a:r>
              <a:rPr dirty="0" smtClean="0" sz="1400" spc="-15">
                <a:latin typeface="Andalus"/>
                <a:cs typeface="Andalus"/>
              </a:rPr>
              <a:t>&lt;</a:t>
            </a:r>
            <a:r>
              <a:rPr dirty="0" smtClean="0" sz="1400" spc="0">
                <a:latin typeface="Andalus"/>
                <a:cs typeface="Andalus"/>
              </a:rPr>
              <a:t>,&gt;,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&lt;=,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&gt;=</a:t>
            </a:r>
            <a:r>
              <a:rPr dirty="0" smtClean="0" sz="1400" spc="1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or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~=)</a:t>
            </a:r>
            <a:r>
              <a:rPr dirty="0" smtClean="0" sz="1400" spc="0">
                <a:latin typeface="Andalus"/>
                <a:cs typeface="Andalus"/>
              </a:rPr>
              <a:t> Example: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-</a:t>
            </a:r>
            <a:r>
              <a:rPr dirty="0" smtClean="0" sz="1400" spc="-1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f</a:t>
            </a:r>
            <a:r>
              <a:rPr dirty="0" smtClean="0" sz="1400" spc="-10">
                <a:latin typeface="Andalus"/>
                <a:cs typeface="Andalus"/>
              </a:rPr>
              <a:t>i</a:t>
            </a:r>
            <a:r>
              <a:rPr dirty="0" smtClean="0" sz="1400" spc="0">
                <a:latin typeface="Andalus"/>
                <a:cs typeface="Andalus"/>
              </a:rPr>
              <a:t>nd</a:t>
            </a:r>
            <a:r>
              <a:rPr dirty="0" smtClean="0" sz="1400" spc="5">
                <a:latin typeface="Andalus"/>
                <a:cs typeface="Andalus"/>
              </a:rPr>
              <a:t> </a:t>
            </a:r>
            <a:r>
              <a:rPr dirty="0" smtClean="0" sz="1400" spc="-15">
                <a:latin typeface="Andalus"/>
                <a:cs typeface="Andalus"/>
              </a:rPr>
              <a:t>t</a:t>
            </a:r>
            <a:r>
              <a:rPr dirty="0" smtClean="0" sz="1400" spc="0">
                <a:latin typeface="Andalus"/>
                <a:cs typeface="Andalus"/>
              </a:rPr>
              <a:t>he </a:t>
            </a:r>
            <a:r>
              <a:rPr dirty="0" smtClean="0" sz="1400" spc="-5">
                <a:latin typeface="Andalus"/>
                <a:cs typeface="Andalus"/>
              </a:rPr>
              <a:t>f</a:t>
            </a:r>
            <a:r>
              <a:rPr dirty="0" smtClean="0" sz="1400" spc="0">
                <a:latin typeface="Andalus"/>
                <a:cs typeface="Andalus"/>
              </a:rPr>
              <a:t>ac</a:t>
            </a:r>
            <a:r>
              <a:rPr dirty="0" smtClean="0" sz="1400" spc="-5">
                <a:latin typeface="Andalus"/>
                <a:cs typeface="Andalus"/>
              </a:rPr>
              <a:t>t</a:t>
            </a:r>
            <a:r>
              <a:rPr dirty="0" smtClean="0" sz="1400" spc="5">
                <a:latin typeface="Andalus"/>
                <a:cs typeface="Andalus"/>
              </a:rPr>
              <a:t>o</a:t>
            </a:r>
            <a:r>
              <a:rPr dirty="0" smtClean="0" sz="1400" spc="0">
                <a:latin typeface="Andalus"/>
                <a:cs typeface="Andalus"/>
              </a:rPr>
              <a:t>rial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of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the</a:t>
            </a:r>
            <a:r>
              <a:rPr dirty="0" smtClean="0" sz="1400" spc="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a</a:t>
            </a:r>
            <a:r>
              <a:rPr dirty="0" smtClean="0" sz="1400" spc="5">
                <a:latin typeface="Andalus"/>
                <a:cs typeface="Andalus"/>
              </a:rPr>
              <a:t>n</a:t>
            </a:r>
            <a:r>
              <a:rPr dirty="0" smtClean="0" sz="1400" spc="0">
                <a:latin typeface="Andalus"/>
                <a:cs typeface="Andalus"/>
              </a:rPr>
              <a:t>y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-10">
                <a:latin typeface="Andalus"/>
                <a:cs typeface="Andalus"/>
              </a:rPr>
              <a:t>i</a:t>
            </a:r>
            <a:r>
              <a:rPr dirty="0" smtClean="0" sz="1400" spc="-10">
                <a:latin typeface="Andalus"/>
                <a:cs typeface="Andalus"/>
              </a:rPr>
              <a:t>n</a:t>
            </a:r>
            <a:r>
              <a:rPr dirty="0" smtClean="0" sz="1400" spc="0">
                <a:latin typeface="Andalus"/>
                <a:cs typeface="Andalus"/>
              </a:rPr>
              <a:t>put</a:t>
            </a:r>
            <a:r>
              <a:rPr dirty="0" smtClean="0" sz="1400" spc="5">
                <a:latin typeface="Andalus"/>
                <a:cs typeface="Andalus"/>
              </a:rPr>
              <a:t> </a:t>
            </a:r>
            <a:r>
              <a:rPr dirty="0" smtClean="0" sz="1400" spc="-10">
                <a:latin typeface="Andalus"/>
                <a:cs typeface="Andalus"/>
              </a:rPr>
              <a:t>n</a:t>
            </a:r>
            <a:r>
              <a:rPr dirty="0" smtClean="0" sz="1400" spc="0">
                <a:latin typeface="Andalus"/>
                <a:cs typeface="Andalus"/>
              </a:rPr>
              <a:t>u</a:t>
            </a:r>
            <a:r>
              <a:rPr dirty="0" smtClean="0" sz="1400" spc="-15">
                <a:latin typeface="Andalus"/>
                <a:cs typeface="Andalus"/>
              </a:rPr>
              <a:t>m</a:t>
            </a:r>
            <a:r>
              <a:rPr dirty="0" smtClean="0" sz="1400" spc="0">
                <a:latin typeface="Andalus"/>
                <a:cs typeface="Andalus"/>
              </a:rPr>
              <a:t>ber (n!)</a:t>
            </a:r>
            <a:r>
              <a:rPr dirty="0" smtClean="0" sz="1400" spc="10">
                <a:latin typeface="Andalus"/>
                <a:cs typeface="Andalus"/>
              </a:rPr>
              <a:t> </a:t>
            </a:r>
            <a:r>
              <a:rPr dirty="0" smtClean="0" sz="1400" spc="-10">
                <a:latin typeface="Andalus"/>
                <a:cs typeface="Andalus"/>
              </a:rPr>
              <a:t>b</a:t>
            </a:r>
            <a:r>
              <a:rPr dirty="0" smtClean="0" sz="1400" spc="0">
                <a:latin typeface="Andalus"/>
                <a:cs typeface="Andalus"/>
              </a:rPr>
              <a:t>y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-10">
                <a:latin typeface="Andalus"/>
                <a:cs typeface="Andalus"/>
              </a:rPr>
              <a:t>u</a:t>
            </a:r>
            <a:r>
              <a:rPr dirty="0" smtClean="0" sz="1400" spc="0">
                <a:latin typeface="Andalus"/>
                <a:cs typeface="Andalus"/>
              </a:rPr>
              <a:t>s</a:t>
            </a:r>
            <a:r>
              <a:rPr dirty="0" smtClean="0" sz="1400" spc="5">
                <a:latin typeface="Andalus"/>
                <a:cs typeface="Andalus"/>
              </a:rPr>
              <a:t>i</a:t>
            </a:r>
            <a:r>
              <a:rPr dirty="0" smtClean="0" sz="1400" spc="-10">
                <a:latin typeface="Andalus"/>
                <a:cs typeface="Andalus"/>
              </a:rPr>
              <a:t>n</a:t>
            </a:r>
            <a:r>
              <a:rPr dirty="0" smtClean="0" sz="1400" spc="0">
                <a:latin typeface="Andalus"/>
                <a:cs typeface="Andalus"/>
              </a:rPr>
              <a:t>g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while</a:t>
            </a:r>
            <a:r>
              <a:rPr dirty="0" smtClean="0" sz="1400" spc="-1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statement?</a:t>
            </a:r>
            <a:r>
              <a:rPr dirty="0" smtClean="0" sz="1400" spc="0">
                <a:latin typeface="Andalus"/>
                <a:cs typeface="Andalus"/>
              </a:rPr>
              <a:t> </a:t>
            </a:r>
            <a:r>
              <a:rPr dirty="0" smtClean="0" sz="1400" spc="-10">
                <a:latin typeface="Andalus"/>
                <a:cs typeface="Andalus"/>
              </a:rPr>
              <a:t>S</a:t>
            </a:r>
            <a:r>
              <a:rPr dirty="0" smtClean="0" sz="1400" spc="0">
                <a:latin typeface="Andalus"/>
                <a:cs typeface="Andalus"/>
              </a:rPr>
              <a:t>olution</a:t>
            </a:r>
            <a:r>
              <a:rPr dirty="0" smtClean="0" sz="1400" spc="10">
                <a:latin typeface="Andalus"/>
                <a:cs typeface="Andalus"/>
              </a:rPr>
              <a:t>:</a:t>
            </a:r>
            <a:r>
              <a:rPr dirty="0" smtClean="0" sz="1400" spc="0">
                <a:latin typeface="Andalus"/>
                <a:cs typeface="Andalus"/>
              </a:rPr>
              <a:t>-</a:t>
            </a:r>
            <a:endParaRPr sz="1400">
              <a:latin typeface="Andalus"/>
              <a:cs typeface="Andalus"/>
            </a:endParaRPr>
          </a:p>
          <a:p>
            <a:pPr marL="12700" marR="6092825">
              <a:lnSpc>
                <a:spcPct val="127099"/>
              </a:lnSpc>
            </a:pPr>
            <a:r>
              <a:rPr dirty="0" smtClean="0" sz="1400" spc="-10">
                <a:latin typeface="Andalus"/>
                <a:cs typeface="Andalus"/>
              </a:rPr>
              <a:t>c</a:t>
            </a:r>
            <a:r>
              <a:rPr dirty="0" smtClean="0" sz="1400" spc="0">
                <a:latin typeface="Andalus"/>
                <a:cs typeface="Andalus"/>
              </a:rPr>
              <a:t>lose</a:t>
            </a:r>
            <a:r>
              <a:rPr dirty="0" smtClean="0" sz="1400" spc="5">
                <a:latin typeface="Andalus"/>
                <a:cs typeface="Andalus"/>
              </a:rPr>
              <a:t> </a:t>
            </a:r>
            <a:r>
              <a:rPr dirty="0" smtClean="0" sz="1400" spc="-10">
                <a:latin typeface="Andalus"/>
                <a:cs typeface="Andalus"/>
              </a:rPr>
              <a:t>a</a:t>
            </a:r>
            <a:r>
              <a:rPr dirty="0" smtClean="0" sz="1400" spc="0">
                <a:latin typeface="Andalus"/>
                <a:cs typeface="Andalus"/>
              </a:rPr>
              <a:t>ll</a:t>
            </a:r>
            <a:r>
              <a:rPr dirty="0" smtClean="0" sz="1400" spc="0">
                <a:latin typeface="Andalus"/>
                <a:cs typeface="Andalus"/>
              </a:rPr>
              <a:t> </a:t>
            </a:r>
            <a:r>
              <a:rPr dirty="0" smtClean="0" sz="1400" spc="-10">
                <a:latin typeface="Andalus"/>
                <a:cs typeface="Andalus"/>
              </a:rPr>
              <a:t>c</a:t>
            </a:r>
            <a:r>
              <a:rPr dirty="0" smtClean="0" sz="1400" spc="0">
                <a:latin typeface="Andalus"/>
                <a:cs typeface="Andalus"/>
              </a:rPr>
              <a:t>lear a</a:t>
            </a:r>
            <a:r>
              <a:rPr dirty="0" smtClean="0" sz="1400" spc="-10">
                <a:latin typeface="Andalus"/>
                <a:cs typeface="Andalus"/>
              </a:rPr>
              <a:t>l</a:t>
            </a:r>
            <a:r>
              <a:rPr dirty="0" smtClean="0" sz="1400" spc="0">
                <a:latin typeface="Andalus"/>
                <a:cs typeface="Andalus"/>
              </a:rPr>
              <a:t>l</a:t>
            </a:r>
            <a:endParaRPr sz="1400">
              <a:latin typeface="Andalus"/>
              <a:cs typeface="Andalus"/>
            </a:endParaRPr>
          </a:p>
          <a:p>
            <a:pPr marL="12700" marR="4507865">
              <a:lnSpc>
                <a:spcPct val="127099"/>
              </a:lnSpc>
            </a:pPr>
            <a:r>
              <a:rPr dirty="0" smtClean="0" sz="1400">
                <a:latin typeface="Andalus"/>
                <a:cs typeface="Andalus"/>
              </a:rPr>
              <a:t>n=</a:t>
            </a:r>
            <a:r>
              <a:rPr dirty="0" smtClean="0" sz="1400" spc="-10">
                <a:latin typeface="Andalus"/>
                <a:cs typeface="Andalus"/>
              </a:rPr>
              <a:t>i</a:t>
            </a:r>
            <a:r>
              <a:rPr dirty="0" smtClean="0" sz="1400" spc="0">
                <a:latin typeface="Andalus"/>
                <a:cs typeface="Andalus"/>
              </a:rPr>
              <a:t>nput(</a:t>
            </a:r>
            <a:r>
              <a:rPr dirty="0" smtClean="0" sz="1400" spc="-10">
                <a:latin typeface="Andalus"/>
                <a:cs typeface="Andalus"/>
              </a:rPr>
              <a:t>'</a:t>
            </a:r>
            <a:r>
              <a:rPr dirty="0" smtClean="0" sz="1400" spc="0">
                <a:latin typeface="Andalus"/>
                <a:cs typeface="Andalus"/>
              </a:rPr>
              <a:t>enter</a:t>
            </a:r>
            <a:r>
              <a:rPr dirty="0" smtClean="0" sz="1400" spc="-1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a</a:t>
            </a:r>
            <a:r>
              <a:rPr dirty="0" smtClean="0" sz="1400" spc="-10">
                <a:latin typeface="Andalus"/>
                <a:cs typeface="Andalus"/>
              </a:rPr>
              <a:t>n</a:t>
            </a:r>
            <a:r>
              <a:rPr dirty="0" smtClean="0" sz="1400" spc="0">
                <a:latin typeface="Andalus"/>
                <a:cs typeface="Andalus"/>
              </a:rPr>
              <a:t>y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-10">
                <a:latin typeface="Andalus"/>
                <a:cs typeface="Andalus"/>
              </a:rPr>
              <a:t>n</a:t>
            </a:r>
            <a:r>
              <a:rPr dirty="0" smtClean="0" sz="1400" spc="0">
                <a:latin typeface="Andalus"/>
                <a:cs typeface="Andalus"/>
              </a:rPr>
              <a:t>umbe</a:t>
            </a:r>
            <a:r>
              <a:rPr dirty="0" smtClean="0" sz="1400" spc="-20">
                <a:latin typeface="Andalus"/>
                <a:cs typeface="Andalus"/>
              </a:rPr>
              <a:t>r</a:t>
            </a:r>
            <a:r>
              <a:rPr dirty="0" smtClean="0" sz="1400" spc="0">
                <a:latin typeface="Andalus"/>
                <a:cs typeface="Andalus"/>
              </a:rPr>
              <a:t>:</a:t>
            </a:r>
            <a:r>
              <a:rPr dirty="0" smtClean="0" sz="1400" spc="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'</a:t>
            </a:r>
            <a:r>
              <a:rPr dirty="0" smtClean="0" sz="1400" spc="-10">
                <a:latin typeface="Andalus"/>
                <a:cs typeface="Andalus"/>
              </a:rPr>
              <a:t>)</a:t>
            </a:r>
            <a:r>
              <a:rPr dirty="0" smtClean="0" sz="1400" spc="0">
                <a:latin typeface="Andalus"/>
                <a:cs typeface="Andalus"/>
              </a:rPr>
              <a:t>;</a:t>
            </a:r>
            <a:r>
              <a:rPr dirty="0" smtClean="0" sz="1400" spc="0">
                <a:latin typeface="Andalus"/>
                <a:cs typeface="Andalus"/>
              </a:rPr>
              <a:t> f=1;</a:t>
            </a:r>
            <a:endParaRPr sz="1400">
              <a:latin typeface="Andalus"/>
              <a:cs typeface="Andalus"/>
            </a:endParaRPr>
          </a:p>
          <a:p>
            <a:pPr marL="12700">
              <a:lnSpc>
                <a:spcPct val="100000"/>
              </a:lnSpc>
              <a:spcBef>
                <a:spcPts val="455"/>
              </a:spcBef>
            </a:pPr>
            <a:r>
              <a:rPr dirty="0" smtClean="0" sz="1400">
                <a:latin typeface="Andalus"/>
                <a:cs typeface="Andalus"/>
              </a:rPr>
              <a:t>i=</a:t>
            </a:r>
            <a:r>
              <a:rPr dirty="0" smtClean="0" sz="1400" spc="5">
                <a:latin typeface="Andalus"/>
                <a:cs typeface="Andalus"/>
              </a:rPr>
              <a:t>1</a:t>
            </a:r>
            <a:r>
              <a:rPr dirty="0" smtClean="0" sz="1400" spc="0">
                <a:latin typeface="Andalus"/>
                <a:cs typeface="Andalus"/>
              </a:rPr>
              <a:t>;</a:t>
            </a:r>
            <a:endParaRPr sz="1400">
              <a:latin typeface="Andalus"/>
              <a:cs typeface="Andalus"/>
            </a:endParaRPr>
          </a:p>
          <a:p>
            <a:pPr marL="186055" marR="5808345" indent="-173990">
              <a:lnSpc>
                <a:spcPct val="127099"/>
              </a:lnSpc>
            </a:pPr>
            <a:r>
              <a:rPr dirty="0" smtClean="0" sz="1400">
                <a:latin typeface="Andalus"/>
                <a:cs typeface="Andalus"/>
              </a:rPr>
              <a:t>w</a:t>
            </a:r>
            <a:r>
              <a:rPr dirty="0" smtClean="0" sz="1400" spc="5">
                <a:latin typeface="Andalus"/>
                <a:cs typeface="Andalus"/>
              </a:rPr>
              <a:t>h</a:t>
            </a:r>
            <a:r>
              <a:rPr dirty="0" smtClean="0" sz="1400" spc="-10">
                <a:latin typeface="Andalus"/>
                <a:cs typeface="Andalus"/>
              </a:rPr>
              <a:t>i</a:t>
            </a:r>
            <a:r>
              <a:rPr dirty="0" smtClean="0" sz="1400" spc="0">
                <a:latin typeface="Andalus"/>
                <a:cs typeface="Andalus"/>
              </a:rPr>
              <a:t>le(i&lt;</a:t>
            </a:r>
            <a:r>
              <a:rPr dirty="0" smtClean="0" sz="1400" spc="-15">
                <a:latin typeface="Andalus"/>
                <a:cs typeface="Andalus"/>
              </a:rPr>
              <a:t>=</a:t>
            </a:r>
            <a:r>
              <a:rPr dirty="0" smtClean="0" sz="1400" spc="0">
                <a:latin typeface="Andalus"/>
                <a:cs typeface="Andalus"/>
              </a:rPr>
              <a:t>n)</a:t>
            </a:r>
            <a:r>
              <a:rPr dirty="0" smtClean="0" sz="1400" spc="0">
                <a:latin typeface="Andalus"/>
                <a:cs typeface="Andalus"/>
              </a:rPr>
              <a:t> f=</a:t>
            </a:r>
            <a:r>
              <a:rPr dirty="0" smtClean="0" sz="1400" spc="-10">
                <a:latin typeface="Andalus"/>
                <a:cs typeface="Andalus"/>
              </a:rPr>
              <a:t>f</a:t>
            </a:r>
            <a:r>
              <a:rPr dirty="0" smtClean="0" sz="1400" spc="0">
                <a:latin typeface="Andalus"/>
                <a:cs typeface="Andalus"/>
              </a:rPr>
              <a:t>*i;</a:t>
            </a:r>
            <a:r>
              <a:rPr dirty="0" smtClean="0" sz="1400" spc="0">
                <a:latin typeface="Andalus"/>
                <a:cs typeface="Andalus"/>
              </a:rPr>
              <a:t> </a:t>
            </a:r>
            <a:r>
              <a:rPr dirty="0" smtClean="0" sz="1400" spc="-10">
                <a:latin typeface="Andalus"/>
                <a:cs typeface="Andalus"/>
              </a:rPr>
              <a:t>i</a:t>
            </a:r>
            <a:r>
              <a:rPr dirty="0" smtClean="0" sz="1400" spc="0">
                <a:latin typeface="Andalus"/>
                <a:cs typeface="Andalus"/>
              </a:rPr>
              <a:t>=i</a:t>
            </a:r>
            <a:r>
              <a:rPr dirty="0" smtClean="0" sz="1400" spc="-10">
                <a:latin typeface="Andalus"/>
                <a:cs typeface="Andalus"/>
              </a:rPr>
              <a:t>+</a:t>
            </a:r>
            <a:r>
              <a:rPr dirty="0" smtClean="0" sz="1400" spc="0">
                <a:latin typeface="Andalus"/>
                <a:cs typeface="Andalus"/>
              </a:rPr>
              <a:t>1;</a:t>
            </a:r>
            <a:endParaRPr sz="1400">
              <a:latin typeface="Andalus"/>
              <a:cs typeface="Andalus"/>
            </a:endParaRPr>
          </a:p>
          <a:p>
            <a:pPr marL="12700">
              <a:lnSpc>
                <a:spcPct val="100000"/>
              </a:lnSpc>
              <a:spcBef>
                <a:spcPts val="455"/>
              </a:spcBef>
            </a:pPr>
            <a:r>
              <a:rPr dirty="0" smtClean="0" sz="1400">
                <a:latin typeface="Andalus"/>
                <a:cs typeface="Andalus"/>
              </a:rPr>
              <a:t>end</a:t>
            </a:r>
            <a:endParaRPr sz="1400">
              <a:latin typeface="Andalus"/>
              <a:cs typeface="Andalus"/>
            </a:endParaRPr>
          </a:p>
          <a:p>
            <a:pPr marL="12700" marR="3893820">
              <a:lnSpc>
                <a:spcPct val="127099"/>
              </a:lnSpc>
            </a:pPr>
            <a:r>
              <a:rPr dirty="0" smtClean="0" sz="1400">
                <a:latin typeface="Andalus"/>
                <a:cs typeface="Andalus"/>
              </a:rPr>
              <a:t>di</a:t>
            </a:r>
            <a:r>
              <a:rPr dirty="0" smtClean="0" sz="1400" spc="5">
                <a:latin typeface="Andalus"/>
                <a:cs typeface="Andalus"/>
              </a:rPr>
              <a:t>s</a:t>
            </a:r>
            <a:r>
              <a:rPr dirty="0" smtClean="0" sz="1400" spc="0">
                <a:latin typeface="Andalus"/>
                <a:cs typeface="Andalus"/>
              </a:rPr>
              <a:t>p</a:t>
            </a:r>
            <a:r>
              <a:rPr dirty="0" smtClean="0" sz="1400" spc="-10">
                <a:latin typeface="Andalus"/>
                <a:cs typeface="Andalus"/>
              </a:rPr>
              <a:t>(</a:t>
            </a:r>
            <a:r>
              <a:rPr dirty="0" smtClean="0" sz="1400" spc="0">
                <a:latin typeface="Andalus"/>
                <a:cs typeface="Andalus"/>
              </a:rPr>
              <a:t>' </a:t>
            </a:r>
            <a:r>
              <a:rPr dirty="0" smtClean="0" sz="1400" spc="-10">
                <a:latin typeface="Andalus"/>
                <a:cs typeface="Andalus"/>
              </a:rPr>
              <a:t>T</a:t>
            </a:r>
            <a:r>
              <a:rPr dirty="0" smtClean="0" sz="1400" spc="0">
                <a:latin typeface="Andalus"/>
                <a:cs typeface="Andalus"/>
              </a:rPr>
              <a:t>he</a:t>
            </a:r>
            <a:r>
              <a:rPr dirty="0" smtClean="0" sz="1400" spc="-1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fac</a:t>
            </a:r>
            <a:r>
              <a:rPr dirty="0" smtClean="0" sz="1400" spc="-5">
                <a:latin typeface="Andalus"/>
                <a:cs typeface="Andalus"/>
              </a:rPr>
              <a:t>t</a:t>
            </a:r>
            <a:r>
              <a:rPr dirty="0" smtClean="0" sz="1400" spc="0">
                <a:latin typeface="Andalus"/>
                <a:cs typeface="Andalus"/>
              </a:rPr>
              <a:t>o</a:t>
            </a:r>
            <a:r>
              <a:rPr dirty="0" smtClean="0" sz="1400" spc="-10">
                <a:latin typeface="Andalus"/>
                <a:cs typeface="Andalus"/>
              </a:rPr>
              <a:t>r</a:t>
            </a:r>
            <a:r>
              <a:rPr dirty="0" smtClean="0" sz="1400" spc="0">
                <a:latin typeface="Andalus"/>
                <a:cs typeface="Andalus"/>
              </a:rPr>
              <a:t>i</a:t>
            </a:r>
            <a:r>
              <a:rPr dirty="0" smtClean="0" sz="1400" spc="-10">
                <a:latin typeface="Andalus"/>
                <a:cs typeface="Andalus"/>
              </a:rPr>
              <a:t>a</a:t>
            </a:r>
            <a:r>
              <a:rPr dirty="0" smtClean="0" sz="1400" spc="0">
                <a:latin typeface="Andalus"/>
                <a:cs typeface="Andalus"/>
              </a:rPr>
              <a:t>l</a:t>
            </a:r>
            <a:r>
              <a:rPr dirty="0" smtClean="0" sz="1400" spc="5">
                <a:latin typeface="Andalus"/>
                <a:cs typeface="Andalus"/>
              </a:rPr>
              <a:t> </a:t>
            </a:r>
            <a:r>
              <a:rPr dirty="0" smtClean="0" sz="1400" spc="-15">
                <a:latin typeface="Andalus"/>
                <a:cs typeface="Andalus"/>
              </a:rPr>
              <a:t>o</a:t>
            </a:r>
            <a:r>
              <a:rPr dirty="0" smtClean="0" sz="1400" spc="0">
                <a:latin typeface="Andalus"/>
                <a:cs typeface="Andalus"/>
              </a:rPr>
              <a:t>f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th</a:t>
            </a:r>
            <a:r>
              <a:rPr dirty="0" smtClean="0" sz="1400" spc="-10">
                <a:latin typeface="Andalus"/>
                <a:cs typeface="Andalus"/>
              </a:rPr>
              <a:t>i</a:t>
            </a:r>
            <a:r>
              <a:rPr dirty="0" smtClean="0" sz="1400" spc="0">
                <a:latin typeface="Andalus"/>
                <a:cs typeface="Andalus"/>
              </a:rPr>
              <a:t>s </a:t>
            </a:r>
            <a:r>
              <a:rPr dirty="0" smtClean="0" sz="1400" spc="-15">
                <a:latin typeface="Andalus"/>
                <a:cs typeface="Andalus"/>
              </a:rPr>
              <a:t>n</a:t>
            </a:r>
            <a:r>
              <a:rPr dirty="0" smtClean="0" sz="1400" spc="0">
                <a:latin typeface="Andalus"/>
                <a:cs typeface="Andalus"/>
              </a:rPr>
              <a:t>umber</a:t>
            </a:r>
            <a:r>
              <a:rPr dirty="0" smtClean="0" sz="1400" spc="-1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i</a:t>
            </a:r>
            <a:r>
              <a:rPr dirty="0" smtClean="0" sz="1400" spc="-10">
                <a:latin typeface="Andalus"/>
                <a:cs typeface="Andalus"/>
              </a:rPr>
              <a:t>s</a:t>
            </a:r>
            <a:r>
              <a:rPr dirty="0" smtClean="0" sz="1400" spc="0">
                <a:latin typeface="Andalus"/>
                <a:cs typeface="Andalus"/>
              </a:rPr>
              <a:t>:</a:t>
            </a:r>
            <a:r>
              <a:rPr dirty="0" smtClean="0" sz="1400" spc="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')</a:t>
            </a:r>
            <a:r>
              <a:rPr dirty="0" smtClean="0" sz="1400" spc="0">
                <a:latin typeface="Andalus"/>
                <a:cs typeface="Andalus"/>
              </a:rPr>
              <a:t> f</a:t>
            </a:r>
            <a:endParaRPr sz="1400">
              <a:latin typeface="Andalus"/>
              <a:cs typeface="Andalus"/>
            </a:endParaRPr>
          </a:p>
          <a:p>
            <a:pPr marL="12700">
              <a:lnSpc>
                <a:spcPct val="100000"/>
              </a:lnSpc>
              <a:spcBef>
                <a:spcPts val="465"/>
              </a:spcBef>
            </a:pPr>
            <a:r>
              <a:rPr dirty="0" smtClean="0" sz="1400">
                <a:latin typeface="Andalus"/>
                <a:cs typeface="Andalus"/>
              </a:rPr>
              <a:t>4.4 c</a:t>
            </a:r>
            <a:r>
              <a:rPr dirty="0" smtClean="0" sz="1400" spc="-10">
                <a:latin typeface="Andalus"/>
                <a:cs typeface="Andalus"/>
              </a:rPr>
              <a:t>o</a:t>
            </a:r>
            <a:r>
              <a:rPr dirty="0" smtClean="0" sz="1400" spc="0">
                <a:latin typeface="Andalus"/>
                <a:cs typeface="Andalus"/>
              </a:rPr>
              <a:t>nt</a:t>
            </a:r>
            <a:r>
              <a:rPr dirty="0" smtClean="0" sz="1400" spc="-10">
                <a:latin typeface="Andalus"/>
                <a:cs typeface="Andalus"/>
              </a:rPr>
              <a:t>i</a:t>
            </a:r>
            <a:r>
              <a:rPr dirty="0" smtClean="0" sz="1400" spc="0">
                <a:latin typeface="Andalus"/>
                <a:cs typeface="Andalus"/>
              </a:rPr>
              <a:t>nue</a:t>
            </a:r>
            <a:r>
              <a:rPr dirty="0" smtClean="0" sz="1400" spc="-1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statem</a:t>
            </a:r>
            <a:r>
              <a:rPr dirty="0" smtClean="0" sz="1400" spc="-15">
                <a:latin typeface="Andalus"/>
                <a:cs typeface="Andalus"/>
              </a:rPr>
              <a:t>e</a:t>
            </a:r>
            <a:r>
              <a:rPr dirty="0" smtClean="0" sz="1400" spc="0">
                <a:latin typeface="Andalus"/>
                <a:cs typeface="Andalus"/>
              </a:rPr>
              <a:t>nt</a:t>
            </a:r>
            <a:endParaRPr sz="1400">
              <a:latin typeface="Andalus"/>
              <a:cs typeface="Andalus"/>
            </a:endParaRPr>
          </a:p>
          <a:p>
            <a:pPr algn="just" marL="12700" marR="13335">
              <a:lnSpc>
                <a:spcPts val="2140"/>
              </a:lnSpc>
              <a:spcBef>
                <a:spcPts val="140"/>
              </a:spcBef>
            </a:pPr>
            <a:r>
              <a:rPr dirty="0" smtClean="0" sz="1400">
                <a:latin typeface="Andalus"/>
                <a:cs typeface="Andalus"/>
              </a:rPr>
              <a:t>The </a:t>
            </a:r>
            <a:r>
              <a:rPr dirty="0" smtClean="0" sz="1400" spc="-10">
                <a:latin typeface="Andalus"/>
                <a:cs typeface="Andalus"/>
              </a:rPr>
              <a:t>c</a:t>
            </a:r>
            <a:r>
              <a:rPr dirty="0" smtClean="0" sz="1400" spc="0">
                <a:latin typeface="Andalus"/>
                <a:cs typeface="Andalus"/>
              </a:rPr>
              <a:t>ont</a:t>
            </a:r>
            <a:r>
              <a:rPr dirty="0" smtClean="0" sz="1400" spc="-10">
                <a:latin typeface="Andalus"/>
                <a:cs typeface="Andalus"/>
              </a:rPr>
              <a:t>i</a:t>
            </a:r>
            <a:r>
              <a:rPr dirty="0" smtClean="0" sz="1400" spc="0">
                <a:latin typeface="Andalus"/>
                <a:cs typeface="Andalus"/>
              </a:rPr>
              <a:t>nue</a:t>
            </a:r>
            <a:r>
              <a:rPr dirty="0" smtClean="0" sz="1400" spc="-1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statem</a:t>
            </a:r>
            <a:r>
              <a:rPr dirty="0" smtClean="0" sz="1400" spc="-15">
                <a:latin typeface="Andalus"/>
                <a:cs typeface="Andalus"/>
              </a:rPr>
              <a:t>e</a:t>
            </a:r>
            <a:r>
              <a:rPr dirty="0" smtClean="0" sz="1400" spc="0">
                <a:latin typeface="Andalus"/>
                <a:cs typeface="Andalus"/>
              </a:rPr>
              <a:t>nt</a:t>
            </a:r>
            <a:r>
              <a:rPr dirty="0" smtClean="0" sz="1400" spc="15">
                <a:latin typeface="Andalus"/>
                <a:cs typeface="Andalus"/>
              </a:rPr>
              <a:t> </a:t>
            </a:r>
            <a:r>
              <a:rPr dirty="0" smtClean="0" sz="1400" spc="-15">
                <a:latin typeface="Andalus"/>
                <a:cs typeface="Andalus"/>
              </a:rPr>
              <a:t>p</a:t>
            </a:r>
            <a:r>
              <a:rPr dirty="0" smtClean="0" sz="1400" spc="0">
                <a:latin typeface="Andalus"/>
                <a:cs typeface="Andalus"/>
              </a:rPr>
              <a:t>a</a:t>
            </a:r>
            <a:r>
              <a:rPr dirty="0" smtClean="0" sz="1400" spc="-10">
                <a:latin typeface="Andalus"/>
                <a:cs typeface="Andalus"/>
              </a:rPr>
              <a:t>s</a:t>
            </a:r>
            <a:r>
              <a:rPr dirty="0" smtClean="0" sz="1400" spc="0">
                <a:latin typeface="Andalus"/>
                <a:cs typeface="Andalus"/>
              </a:rPr>
              <a:t>ses</a:t>
            </a:r>
            <a:r>
              <a:rPr dirty="0" smtClean="0" sz="1400" spc="25">
                <a:latin typeface="Andalus"/>
                <a:cs typeface="Andalus"/>
              </a:rPr>
              <a:t> </a:t>
            </a:r>
            <a:r>
              <a:rPr dirty="0" smtClean="0" sz="1400" spc="-10">
                <a:latin typeface="Andalus"/>
                <a:cs typeface="Andalus"/>
              </a:rPr>
              <a:t>c</a:t>
            </a:r>
            <a:r>
              <a:rPr dirty="0" smtClean="0" sz="1400" spc="0">
                <a:latin typeface="Andalus"/>
                <a:cs typeface="Andalus"/>
              </a:rPr>
              <a:t>ont</a:t>
            </a:r>
            <a:r>
              <a:rPr dirty="0" smtClean="0" sz="1400" spc="-5">
                <a:latin typeface="Andalus"/>
                <a:cs typeface="Andalus"/>
              </a:rPr>
              <a:t>r</a:t>
            </a:r>
            <a:r>
              <a:rPr dirty="0" smtClean="0" sz="1400" spc="0">
                <a:latin typeface="Andalus"/>
                <a:cs typeface="Andalus"/>
              </a:rPr>
              <a:t>ol to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-15">
                <a:latin typeface="Andalus"/>
                <a:cs typeface="Andalus"/>
              </a:rPr>
              <a:t>t</a:t>
            </a:r>
            <a:r>
              <a:rPr dirty="0" smtClean="0" sz="1400" spc="0">
                <a:latin typeface="Andalus"/>
                <a:cs typeface="Andalus"/>
              </a:rPr>
              <a:t>he </a:t>
            </a:r>
            <a:r>
              <a:rPr dirty="0" smtClean="0" sz="1400" spc="5">
                <a:latin typeface="Andalus"/>
                <a:cs typeface="Andalus"/>
              </a:rPr>
              <a:t>n</a:t>
            </a:r>
            <a:r>
              <a:rPr dirty="0" smtClean="0" sz="1400" spc="0">
                <a:latin typeface="Andalus"/>
                <a:cs typeface="Andalus"/>
              </a:rPr>
              <a:t>ext ite</a:t>
            </a:r>
            <a:r>
              <a:rPr dirty="0" smtClean="0" sz="1400" spc="-5">
                <a:latin typeface="Andalus"/>
                <a:cs typeface="Andalus"/>
              </a:rPr>
              <a:t>r</a:t>
            </a:r>
            <a:r>
              <a:rPr dirty="0" smtClean="0" sz="1400" spc="0">
                <a:latin typeface="Andalus"/>
                <a:cs typeface="Andalus"/>
              </a:rPr>
              <a:t>a</a:t>
            </a:r>
            <a:r>
              <a:rPr dirty="0" smtClean="0" sz="1400" spc="-15">
                <a:latin typeface="Andalus"/>
                <a:cs typeface="Andalus"/>
              </a:rPr>
              <a:t>t</a:t>
            </a:r>
            <a:r>
              <a:rPr dirty="0" smtClean="0" sz="1400" spc="0">
                <a:latin typeface="Andalus"/>
                <a:cs typeface="Andalus"/>
              </a:rPr>
              <a:t>ion</a:t>
            </a:r>
            <a:r>
              <a:rPr dirty="0" smtClean="0" sz="1400" spc="5">
                <a:latin typeface="Andalus"/>
                <a:cs typeface="Andalus"/>
              </a:rPr>
              <a:t> </a:t>
            </a:r>
            <a:r>
              <a:rPr dirty="0" smtClean="0" sz="1400" spc="-15">
                <a:latin typeface="Andalus"/>
                <a:cs typeface="Andalus"/>
              </a:rPr>
              <a:t>o</a:t>
            </a:r>
            <a:r>
              <a:rPr dirty="0" smtClean="0" sz="1400" spc="0">
                <a:latin typeface="Andalus"/>
                <a:cs typeface="Andalus"/>
              </a:rPr>
              <a:t>f</a:t>
            </a:r>
            <a:r>
              <a:rPr dirty="0" smtClean="0" sz="1400" spc="20">
                <a:latin typeface="Andalus"/>
                <a:cs typeface="Andalus"/>
              </a:rPr>
              <a:t> </a:t>
            </a:r>
            <a:r>
              <a:rPr dirty="0" smtClean="0" sz="1400" spc="-15">
                <a:latin typeface="Andalus"/>
                <a:cs typeface="Andalus"/>
              </a:rPr>
              <a:t>t</a:t>
            </a:r>
            <a:r>
              <a:rPr dirty="0" smtClean="0" sz="1400" spc="0">
                <a:latin typeface="Andalus"/>
                <a:cs typeface="Andalus"/>
              </a:rPr>
              <a:t>he </a:t>
            </a:r>
            <a:r>
              <a:rPr dirty="0" smtClean="0" sz="1400" spc="5">
                <a:latin typeface="Andalus"/>
                <a:cs typeface="Andalus"/>
              </a:rPr>
              <a:t>f</a:t>
            </a:r>
            <a:r>
              <a:rPr dirty="0" smtClean="0" sz="1400" spc="0">
                <a:latin typeface="Andalus"/>
                <a:cs typeface="Andalus"/>
              </a:rPr>
              <a:t>or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or</a:t>
            </a:r>
            <a:r>
              <a:rPr dirty="0" smtClean="0" sz="1400" spc="2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while</a:t>
            </a:r>
            <a:r>
              <a:rPr dirty="0" smtClean="0" sz="1400" spc="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lo</a:t>
            </a:r>
            <a:r>
              <a:rPr dirty="0" smtClean="0" sz="1400" spc="-5">
                <a:latin typeface="Andalus"/>
                <a:cs typeface="Andalus"/>
              </a:rPr>
              <a:t>o</a:t>
            </a:r>
            <a:r>
              <a:rPr dirty="0" smtClean="0" sz="1400" spc="0">
                <a:latin typeface="Andalus"/>
                <a:cs typeface="Andalus"/>
              </a:rPr>
              <a:t>p </a:t>
            </a:r>
            <a:r>
              <a:rPr dirty="0" smtClean="0" sz="1400" spc="-10">
                <a:latin typeface="Andalus"/>
                <a:cs typeface="Andalus"/>
              </a:rPr>
              <a:t>i</a:t>
            </a:r>
            <a:r>
              <a:rPr dirty="0" smtClean="0" sz="1400" spc="0">
                <a:latin typeface="Andalus"/>
                <a:cs typeface="Andalus"/>
              </a:rPr>
              <a:t>n</a:t>
            </a:r>
            <a:r>
              <a:rPr dirty="0" smtClean="0" sz="1400" spc="5">
                <a:latin typeface="Andalus"/>
                <a:cs typeface="Andalus"/>
              </a:rPr>
              <a:t> </a:t>
            </a:r>
            <a:r>
              <a:rPr dirty="0" smtClean="0" sz="1400" spc="-10">
                <a:latin typeface="Andalus"/>
                <a:cs typeface="Andalus"/>
              </a:rPr>
              <a:t>w</a:t>
            </a:r>
            <a:r>
              <a:rPr dirty="0" smtClean="0" sz="1400" spc="0">
                <a:latin typeface="Andalus"/>
                <a:cs typeface="Andalus"/>
              </a:rPr>
              <a:t>hi</a:t>
            </a:r>
            <a:r>
              <a:rPr dirty="0" smtClean="0" sz="1400" spc="-15">
                <a:latin typeface="Andalus"/>
                <a:cs typeface="Andalus"/>
              </a:rPr>
              <a:t>c</a:t>
            </a:r>
            <a:r>
              <a:rPr dirty="0" smtClean="0" sz="1400" spc="0">
                <a:latin typeface="Andalus"/>
                <a:cs typeface="Andalus"/>
              </a:rPr>
              <a:t>h</a:t>
            </a:r>
            <a:r>
              <a:rPr dirty="0" smtClean="0" sz="1400" spc="0">
                <a:latin typeface="Andalus"/>
                <a:cs typeface="Andalus"/>
              </a:rPr>
              <a:t> it </a:t>
            </a:r>
            <a:r>
              <a:rPr dirty="0" smtClean="0" sz="1400" spc="-8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app</a:t>
            </a:r>
            <a:r>
              <a:rPr dirty="0" smtClean="0" sz="1400" spc="-5">
                <a:latin typeface="Andalus"/>
                <a:cs typeface="Andalus"/>
              </a:rPr>
              <a:t>e</a:t>
            </a:r>
            <a:r>
              <a:rPr dirty="0" smtClean="0" sz="1400" spc="0">
                <a:latin typeface="Andalus"/>
                <a:cs typeface="Andalus"/>
              </a:rPr>
              <a:t>ar</a:t>
            </a:r>
            <a:r>
              <a:rPr dirty="0" smtClean="0" sz="1400" spc="-15">
                <a:latin typeface="Andalus"/>
                <a:cs typeface="Andalus"/>
              </a:rPr>
              <a:t>s</a:t>
            </a:r>
            <a:r>
              <a:rPr dirty="0" smtClean="0" sz="1400" spc="0">
                <a:latin typeface="Andalus"/>
                <a:cs typeface="Andalus"/>
              </a:rPr>
              <a:t>, </a:t>
            </a:r>
            <a:r>
              <a:rPr dirty="0" smtClean="0" sz="1400" spc="-9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skipp</a:t>
            </a:r>
            <a:r>
              <a:rPr dirty="0" smtClean="0" sz="1400" spc="-15">
                <a:latin typeface="Andalus"/>
                <a:cs typeface="Andalus"/>
              </a:rPr>
              <a:t>i</a:t>
            </a:r>
            <a:r>
              <a:rPr dirty="0" smtClean="0" sz="1400" spc="0">
                <a:latin typeface="Andalus"/>
                <a:cs typeface="Andalus"/>
              </a:rPr>
              <a:t>ng </a:t>
            </a:r>
            <a:r>
              <a:rPr dirty="0" smtClean="0" sz="1400" spc="-10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a</a:t>
            </a:r>
            <a:r>
              <a:rPr dirty="0" smtClean="0" sz="1400" spc="5">
                <a:latin typeface="Andalus"/>
                <a:cs typeface="Andalus"/>
              </a:rPr>
              <a:t>n</a:t>
            </a:r>
            <a:r>
              <a:rPr dirty="0" smtClean="0" sz="1400" spc="0">
                <a:latin typeface="Andalus"/>
                <a:cs typeface="Andalus"/>
              </a:rPr>
              <a:t>y </a:t>
            </a:r>
            <a:r>
              <a:rPr dirty="0" smtClean="0" sz="1400" spc="-8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r</a:t>
            </a:r>
            <a:r>
              <a:rPr dirty="0" smtClean="0" sz="1400" spc="-20">
                <a:latin typeface="Andalus"/>
                <a:cs typeface="Andalus"/>
              </a:rPr>
              <a:t>e</a:t>
            </a:r>
            <a:r>
              <a:rPr dirty="0" smtClean="0" sz="1400" spc="0">
                <a:latin typeface="Andalus"/>
                <a:cs typeface="Andalus"/>
              </a:rPr>
              <a:t>ma</a:t>
            </a:r>
            <a:r>
              <a:rPr dirty="0" smtClean="0" sz="1400" spc="-10">
                <a:latin typeface="Andalus"/>
                <a:cs typeface="Andalus"/>
              </a:rPr>
              <a:t>i</a:t>
            </a:r>
            <a:r>
              <a:rPr dirty="0" smtClean="0" sz="1400" spc="0">
                <a:latin typeface="Andalus"/>
                <a:cs typeface="Andalus"/>
              </a:rPr>
              <a:t>n</a:t>
            </a:r>
            <a:r>
              <a:rPr dirty="0" smtClean="0" sz="1400" spc="-10">
                <a:latin typeface="Andalus"/>
                <a:cs typeface="Andalus"/>
              </a:rPr>
              <a:t>i</a:t>
            </a:r>
            <a:r>
              <a:rPr dirty="0" smtClean="0" sz="1400" spc="0">
                <a:latin typeface="Andalus"/>
                <a:cs typeface="Andalus"/>
              </a:rPr>
              <a:t>ng </a:t>
            </a:r>
            <a:r>
              <a:rPr dirty="0" smtClean="0" sz="1400" spc="-9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stat</a:t>
            </a:r>
            <a:r>
              <a:rPr dirty="0" smtClean="0" sz="1400" spc="-15">
                <a:latin typeface="Andalus"/>
                <a:cs typeface="Andalus"/>
              </a:rPr>
              <a:t>e</a:t>
            </a:r>
            <a:r>
              <a:rPr dirty="0" smtClean="0" sz="1400" spc="0">
                <a:latin typeface="Andalus"/>
                <a:cs typeface="Andalus"/>
              </a:rPr>
              <a:t>ments </a:t>
            </a:r>
            <a:r>
              <a:rPr dirty="0" smtClean="0" sz="1400" spc="-95">
                <a:latin typeface="Andalus"/>
                <a:cs typeface="Andalus"/>
              </a:rPr>
              <a:t> </a:t>
            </a:r>
            <a:r>
              <a:rPr dirty="0" smtClean="0" sz="1400" spc="-10">
                <a:latin typeface="Andalus"/>
                <a:cs typeface="Andalus"/>
              </a:rPr>
              <a:t>i</a:t>
            </a:r>
            <a:r>
              <a:rPr dirty="0" smtClean="0" sz="1400" spc="0">
                <a:latin typeface="Andalus"/>
                <a:cs typeface="Andalus"/>
              </a:rPr>
              <a:t>n </a:t>
            </a:r>
            <a:r>
              <a:rPr dirty="0" smtClean="0" sz="1400" spc="-8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the </a:t>
            </a:r>
            <a:r>
              <a:rPr dirty="0" smtClean="0" sz="1400" spc="-10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body </a:t>
            </a:r>
            <a:r>
              <a:rPr dirty="0" smtClean="0" sz="1400" spc="-70">
                <a:latin typeface="Andalus"/>
                <a:cs typeface="Andalus"/>
              </a:rPr>
              <a:t> </a:t>
            </a:r>
            <a:r>
              <a:rPr dirty="0" smtClean="0" sz="1400" spc="-15">
                <a:latin typeface="Andalus"/>
                <a:cs typeface="Andalus"/>
              </a:rPr>
              <a:t>o</a:t>
            </a:r>
            <a:r>
              <a:rPr dirty="0" smtClean="0" sz="1400" spc="0">
                <a:latin typeface="Andalus"/>
                <a:cs typeface="Andalus"/>
              </a:rPr>
              <a:t>f </a:t>
            </a:r>
            <a:r>
              <a:rPr dirty="0" smtClean="0" sz="1400" spc="-8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the </a:t>
            </a:r>
            <a:r>
              <a:rPr dirty="0" smtClean="0" sz="1400" spc="-10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lo</a:t>
            </a:r>
            <a:r>
              <a:rPr dirty="0" smtClean="0" sz="1400" spc="-5">
                <a:latin typeface="Andalus"/>
                <a:cs typeface="Andalus"/>
              </a:rPr>
              <a:t>o</a:t>
            </a:r>
            <a:r>
              <a:rPr dirty="0" smtClean="0" sz="1400" spc="0">
                <a:latin typeface="Andalus"/>
                <a:cs typeface="Andalus"/>
              </a:rPr>
              <a:t>p. </a:t>
            </a:r>
            <a:r>
              <a:rPr dirty="0" smtClean="0" sz="1400" spc="-85">
                <a:latin typeface="Andalus"/>
                <a:cs typeface="Andalus"/>
              </a:rPr>
              <a:t> </a:t>
            </a:r>
            <a:r>
              <a:rPr dirty="0" smtClean="0" sz="1400" spc="-20">
                <a:latin typeface="Andalus"/>
                <a:cs typeface="Andalus"/>
              </a:rPr>
              <a:t>I</a:t>
            </a:r>
            <a:r>
              <a:rPr dirty="0" smtClean="0" sz="1400" spc="0">
                <a:latin typeface="Andalus"/>
                <a:cs typeface="Andalus"/>
              </a:rPr>
              <a:t>n </a:t>
            </a:r>
            <a:r>
              <a:rPr dirty="0" smtClean="0" sz="1400" spc="-8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n</a:t>
            </a:r>
            <a:r>
              <a:rPr dirty="0" smtClean="0" sz="1400" spc="-15">
                <a:latin typeface="Andalus"/>
                <a:cs typeface="Andalus"/>
              </a:rPr>
              <a:t>e</a:t>
            </a:r>
            <a:r>
              <a:rPr dirty="0" smtClean="0" sz="1400" spc="0">
                <a:latin typeface="Andalus"/>
                <a:cs typeface="Andalus"/>
              </a:rPr>
              <a:t>sted </a:t>
            </a:r>
            <a:r>
              <a:rPr dirty="0" smtClean="0" sz="1400" spc="-10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lo</a:t>
            </a:r>
            <a:r>
              <a:rPr dirty="0" smtClean="0" sz="1400" spc="-5">
                <a:latin typeface="Andalus"/>
                <a:cs typeface="Andalus"/>
              </a:rPr>
              <a:t>o</a:t>
            </a:r>
            <a:r>
              <a:rPr dirty="0" smtClean="0" sz="1400" spc="0">
                <a:latin typeface="Andalus"/>
                <a:cs typeface="Andalus"/>
              </a:rPr>
              <a:t>ps,</a:t>
            </a:r>
            <a:r>
              <a:rPr dirty="0" smtClean="0" sz="1400" spc="0">
                <a:latin typeface="Andalus"/>
                <a:cs typeface="Andalus"/>
              </a:rPr>
              <a:t> </a:t>
            </a:r>
            <a:r>
              <a:rPr dirty="0" smtClean="0" sz="1400" spc="-10">
                <a:latin typeface="Andalus"/>
                <a:cs typeface="Andalus"/>
              </a:rPr>
              <a:t>c</a:t>
            </a:r>
            <a:r>
              <a:rPr dirty="0" smtClean="0" sz="1400" spc="0">
                <a:latin typeface="Andalus"/>
                <a:cs typeface="Andalus"/>
              </a:rPr>
              <a:t>onti</a:t>
            </a:r>
            <a:r>
              <a:rPr dirty="0" smtClean="0" sz="1400" spc="-5">
                <a:latin typeface="Andalus"/>
                <a:cs typeface="Andalus"/>
              </a:rPr>
              <a:t>n</a:t>
            </a:r>
            <a:r>
              <a:rPr dirty="0" smtClean="0" sz="1400" spc="0">
                <a:latin typeface="Andalus"/>
                <a:cs typeface="Andalus"/>
              </a:rPr>
              <a:t>ue p</a:t>
            </a:r>
            <a:r>
              <a:rPr dirty="0" smtClean="0" sz="1400" spc="-10">
                <a:latin typeface="Andalus"/>
                <a:cs typeface="Andalus"/>
              </a:rPr>
              <a:t>a</a:t>
            </a:r>
            <a:r>
              <a:rPr dirty="0" smtClean="0" sz="1400" spc="0">
                <a:latin typeface="Andalus"/>
                <a:cs typeface="Andalus"/>
              </a:rPr>
              <a:t>s</a:t>
            </a:r>
            <a:r>
              <a:rPr dirty="0" smtClean="0" sz="1400" spc="5">
                <a:latin typeface="Andalus"/>
                <a:cs typeface="Andalus"/>
              </a:rPr>
              <a:t>s</a:t>
            </a:r>
            <a:r>
              <a:rPr dirty="0" smtClean="0" sz="1400" spc="-15">
                <a:latin typeface="Andalus"/>
                <a:cs typeface="Andalus"/>
              </a:rPr>
              <a:t>e</a:t>
            </a:r>
            <a:r>
              <a:rPr dirty="0" smtClean="0" sz="1400" spc="0">
                <a:latin typeface="Andalus"/>
                <a:cs typeface="Andalus"/>
              </a:rPr>
              <a:t>s</a:t>
            </a:r>
            <a:r>
              <a:rPr dirty="0" smtClean="0" sz="1400" spc="5">
                <a:latin typeface="Andalus"/>
                <a:cs typeface="Andalus"/>
              </a:rPr>
              <a:t> </a:t>
            </a:r>
            <a:r>
              <a:rPr dirty="0" smtClean="0" sz="1400" spc="-10">
                <a:latin typeface="Andalus"/>
                <a:cs typeface="Andalus"/>
              </a:rPr>
              <a:t>c</a:t>
            </a:r>
            <a:r>
              <a:rPr dirty="0" smtClean="0" sz="1400" spc="0">
                <a:latin typeface="Andalus"/>
                <a:cs typeface="Andalus"/>
              </a:rPr>
              <a:t>on</a:t>
            </a:r>
            <a:r>
              <a:rPr dirty="0" smtClean="0" sz="1400" spc="-15">
                <a:latin typeface="Andalus"/>
                <a:cs typeface="Andalus"/>
              </a:rPr>
              <a:t>t</a:t>
            </a:r>
            <a:r>
              <a:rPr dirty="0" smtClean="0" sz="1400" spc="0">
                <a:latin typeface="Andalus"/>
                <a:cs typeface="Andalus"/>
              </a:rPr>
              <a:t>r</a:t>
            </a:r>
            <a:r>
              <a:rPr dirty="0" smtClean="0" sz="1400" spc="-10">
                <a:latin typeface="Andalus"/>
                <a:cs typeface="Andalus"/>
              </a:rPr>
              <a:t>o</a:t>
            </a:r>
            <a:r>
              <a:rPr dirty="0" smtClean="0" sz="1400" spc="0">
                <a:latin typeface="Andalus"/>
                <a:cs typeface="Andalus"/>
              </a:rPr>
              <a:t>l</a:t>
            </a:r>
            <a:r>
              <a:rPr dirty="0" smtClean="0" sz="1400" spc="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to the</a:t>
            </a:r>
            <a:r>
              <a:rPr dirty="0" smtClean="0" sz="1400" spc="-2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next</a:t>
            </a:r>
            <a:r>
              <a:rPr dirty="0" smtClean="0" sz="1400" spc="-1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ite</a:t>
            </a:r>
            <a:r>
              <a:rPr dirty="0" smtClean="0" sz="1400" spc="-5">
                <a:latin typeface="Andalus"/>
                <a:cs typeface="Andalus"/>
              </a:rPr>
              <a:t>r</a:t>
            </a:r>
            <a:r>
              <a:rPr dirty="0" smtClean="0" sz="1400" spc="0">
                <a:latin typeface="Andalus"/>
                <a:cs typeface="Andalus"/>
              </a:rPr>
              <a:t>at</a:t>
            </a:r>
            <a:r>
              <a:rPr dirty="0" smtClean="0" sz="1400" spc="-10">
                <a:latin typeface="Andalus"/>
                <a:cs typeface="Andalus"/>
              </a:rPr>
              <a:t>i</a:t>
            </a:r>
            <a:r>
              <a:rPr dirty="0" smtClean="0" sz="1400" spc="0">
                <a:latin typeface="Andalus"/>
                <a:cs typeface="Andalus"/>
              </a:rPr>
              <a:t>on</a:t>
            </a:r>
            <a:r>
              <a:rPr dirty="0" smtClean="0" sz="1400" spc="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of</a:t>
            </a:r>
            <a:r>
              <a:rPr dirty="0" smtClean="0" sz="1400" spc="1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the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for</a:t>
            </a:r>
            <a:r>
              <a:rPr dirty="0" smtClean="0" sz="1400" spc="-1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or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-10">
                <a:latin typeface="Andalus"/>
                <a:cs typeface="Andalus"/>
              </a:rPr>
              <a:t>w</a:t>
            </a:r>
            <a:r>
              <a:rPr dirty="0" smtClean="0" sz="1400" spc="0">
                <a:latin typeface="Andalus"/>
                <a:cs typeface="Andalus"/>
              </a:rPr>
              <a:t>h</a:t>
            </a:r>
            <a:r>
              <a:rPr dirty="0" smtClean="0" sz="1400" spc="-10">
                <a:latin typeface="Andalus"/>
                <a:cs typeface="Andalus"/>
              </a:rPr>
              <a:t>i</a:t>
            </a:r>
            <a:r>
              <a:rPr dirty="0" smtClean="0" sz="1400" spc="0">
                <a:latin typeface="Andalus"/>
                <a:cs typeface="Andalus"/>
              </a:rPr>
              <a:t>le</a:t>
            </a:r>
            <a:r>
              <a:rPr dirty="0" smtClean="0" sz="1400" spc="-1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lo</a:t>
            </a:r>
            <a:r>
              <a:rPr dirty="0" smtClean="0" sz="1400" spc="-5">
                <a:latin typeface="Andalus"/>
                <a:cs typeface="Andalus"/>
              </a:rPr>
              <a:t>o</a:t>
            </a:r>
            <a:r>
              <a:rPr dirty="0" smtClean="0" sz="1400" spc="0">
                <a:latin typeface="Andalus"/>
                <a:cs typeface="Andalus"/>
              </a:rPr>
              <a:t>p </a:t>
            </a:r>
            <a:r>
              <a:rPr dirty="0" smtClean="0" sz="1400" spc="-15">
                <a:latin typeface="Andalus"/>
                <a:cs typeface="Andalus"/>
              </a:rPr>
              <a:t>e</a:t>
            </a:r>
            <a:r>
              <a:rPr dirty="0" smtClean="0" sz="1400" spc="0">
                <a:latin typeface="Andalus"/>
                <a:cs typeface="Andalus"/>
              </a:rPr>
              <a:t>n</a:t>
            </a:r>
            <a:r>
              <a:rPr dirty="0" smtClean="0" sz="1400" spc="-10">
                <a:latin typeface="Andalus"/>
                <a:cs typeface="Andalus"/>
              </a:rPr>
              <a:t>c</a:t>
            </a:r>
            <a:r>
              <a:rPr dirty="0" smtClean="0" sz="1400" spc="0">
                <a:latin typeface="Andalus"/>
                <a:cs typeface="Andalus"/>
              </a:rPr>
              <a:t>los</a:t>
            </a:r>
            <a:r>
              <a:rPr dirty="0" smtClean="0" sz="1400" spc="-5">
                <a:latin typeface="Andalus"/>
                <a:cs typeface="Andalus"/>
              </a:rPr>
              <a:t>i</a:t>
            </a:r>
            <a:r>
              <a:rPr dirty="0" smtClean="0" sz="1400" spc="-10">
                <a:latin typeface="Andalus"/>
                <a:cs typeface="Andalus"/>
              </a:rPr>
              <a:t>n</a:t>
            </a:r>
            <a:r>
              <a:rPr dirty="0" smtClean="0" sz="1400" spc="0">
                <a:latin typeface="Andalus"/>
                <a:cs typeface="Andalus"/>
              </a:rPr>
              <a:t>g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it.</a:t>
            </a:r>
            <a:endParaRPr sz="1400">
              <a:latin typeface="Andalus"/>
              <a:cs typeface="Andalus"/>
            </a:endParaRPr>
          </a:p>
          <a:p>
            <a:pPr marL="12700">
              <a:lnSpc>
                <a:spcPct val="100000"/>
              </a:lnSpc>
              <a:spcBef>
                <a:spcPts val="305"/>
              </a:spcBef>
            </a:pPr>
            <a:r>
              <a:rPr dirty="0" smtClean="0" sz="1400">
                <a:latin typeface="Andalus"/>
                <a:cs typeface="Andalus"/>
              </a:rPr>
              <a:t>Example</a:t>
            </a:r>
            <a:r>
              <a:rPr dirty="0" smtClean="0" sz="1400" spc="5">
                <a:latin typeface="Andalus"/>
                <a:cs typeface="Andalus"/>
              </a:rPr>
              <a:t>:</a:t>
            </a:r>
            <a:r>
              <a:rPr dirty="0" smtClean="0" sz="1400" spc="0">
                <a:latin typeface="Andalus"/>
                <a:cs typeface="Andalus"/>
              </a:rPr>
              <a:t>-  </a:t>
            </a:r>
            <a:r>
              <a:rPr dirty="0" smtClean="0" sz="1400" spc="-15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w</a:t>
            </a:r>
            <a:r>
              <a:rPr dirty="0" smtClean="0" sz="1400" spc="-15">
                <a:latin typeface="Andalus"/>
                <a:cs typeface="Andalus"/>
              </a:rPr>
              <a:t>r</a:t>
            </a:r>
            <a:r>
              <a:rPr dirty="0" smtClean="0" sz="1400" spc="0">
                <a:latin typeface="Andalus"/>
                <a:cs typeface="Andalus"/>
              </a:rPr>
              <a:t>ite  </a:t>
            </a:r>
            <a:r>
              <a:rPr dirty="0" smtClean="0" sz="1400" spc="-14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a  </a:t>
            </a:r>
            <a:r>
              <a:rPr dirty="0" smtClean="0" sz="1400" spc="-16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sc</a:t>
            </a:r>
            <a:r>
              <a:rPr dirty="0" smtClean="0" sz="1400" spc="-5">
                <a:latin typeface="Andalus"/>
                <a:cs typeface="Andalus"/>
              </a:rPr>
              <a:t>r</a:t>
            </a:r>
            <a:r>
              <a:rPr dirty="0" smtClean="0" sz="1400" spc="0">
                <a:latin typeface="Andalus"/>
                <a:cs typeface="Andalus"/>
              </a:rPr>
              <a:t>ipt  </a:t>
            </a:r>
            <a:r>
              <a:rPr dirty="0" smtClean="0" sz="1400" spc="-140">
                <a:latin typeface="Andalus"/>
                <a:cs typeface="Andalus"/>
              </a:rPr>
              <a:t> </a:t>
            </a:r>
            <a:r>
              <a:rPr dirty="0" smtClean="0" sz="1400" spc="-10">
                <a:latin typeface="Andalus"/>
                <a:cs typeface="Andalus"/>
              </a:rPr>
              <a:t>f</a:t>
            </a:r>
            <a:r>
              <a:rPr dirty="0" smtClean="0" sz="1400" spc="0">
                <a:latin typeface="Andalus"/>
                <a:cs typeface="Andalus"/>
              </a:rPr>
              <a:t>i</a:t>
            </a:r>
            <a:r>
              <a:rPr dirty="0" smtClean="0" sz="1400" spc="5">
                <a:latin typeface="Andalus"/>
                <a:cs typeface="Andalus"/>
              </a:rPr>
              <a:t>l</a:t>
            </a:r>
            <a:r>
              <a:rPr dirty="0" smtClean="0" sz="1400" spc="0">
                <a:latin typeface="Andalus"/>
                <a:cs typeface="Andalus"/>
              </a:rPr>
              <a:t>e  </a:t>
            </a:r>
            <a:r>
              <a:rPr dirty="0" smtClean="0" sz="1400" spc="-14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to  </a:t>
            </a:r>
            <a:r>
              <a:rPr dirty="0" smtClean="0" sz="1400" spc="-16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p</a:t>
            </a:r>
            <a:r>
              <a:rPr dirty="0" smtClean="0" sz="1400" spc="-10">
                <a:latin typeface="Andalus"/>
                <a:cs typeface="Andalus"/>
              </a:rPr>
              <a:t>r</a:t>
            </a:r>
            <a:r>
              <a:rPr dirty="0" smtClean="0" sz="1400" spc="0">
                <a:latin typeface="Andalus"/>
                <a:cs typeface="Andalus"/>
              </a:rPr>
              <a:t>i</a:t>
            </a:r>
            <a:r>
              <a:rPr dirty="0" smtClean="0" sz="1400" spc="5">
                <a:latin typeface="Andalus"/>
                <a:cs typeface="Andalus"/>
              </a:rPr>
              <a:t>n</a:t>
            </a:r>
            <a:r>
              <a:rPr dirty="0" smtClean="0" sz="1400" spc="0">
                <a:latin typeface="Andalus"/>
                <a:cs typeface="Andalus"/>
              </a:rPr>
              <a:t>t  </a:t>
            </a:r>
            <a:r>
              <a:rPr dirty="0" smtClean="0" sz="1400" spc="-15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the  </a:t>
            </a:r>
            <a:r>
              <a:rPr dirty="0" smtClean="0" sz="1400" spc="-15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ev</a:t>
            </a:r>
            <a:r>
              <a:rPr dirty="0" smtClean="0" sz="1400" spc="-10">
                <a:latin typeface="Andalus"/>
                <a:cs typeface="Andalus"/>
              </a:rPr>
              <a:t>e</a:t>
            </a:r>
            <a:r>
              <a:rPr dirty="0" smtClean="0" sz="1400" spc="0">
                <a:latin typeface="Andalus"/>
                <a:cs typeface="Andalus"/>
              </a:rPr>
              <a:t>n  </a:t>
            </a:r>
            <a:r>
              <a:rPr dirty="0" smtClean="0" sz="1400" spc="-15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elem</a:t>
            </a:r>
            <a:r>
              <a:rPr dirty="0" smtClean="0" sz="1400" spc="-15">
                <a:latin typeface="Andalus"/>
                <a:cs typeface="Andalus"/>
              </a:rPr>
              <a:t>e</a:t>
            </a:r>
            <a:r>
              <a:rPr dirty="0" smtClean="0" sz="1400" spc="0">
                <a:latin typeface="Andalus"/>
                <a:cs typeface="Andalus"/>
              </a:rPr>
              <a:t>nts  </a:t>
            </a:r>
            <a:r>
              <a:rPr dirty="0" smtClean="0" sz="1400" spc="-150">
                <a:latin typeface="Andalus"/>
                <a:cs typeface="Andalus"/>
              </a:rPr>
              <a:t> </a:t>
            </a:r>
            <a:r>
              <a:rPr dirty="0" smtClean="0" sz="1400" spc="-10">
                <a:latin typeface="Andalus"/>
                <a:cs typeface="Andalus"/>
              </a:rPr>
              <a:t>i</a:t>
            </a:r>
            <a:r>
              <a:rPr dirty="0" smtClean="0" sz="1400" spc="0">
                <a:latin typeface="Andalus"/>
                <a:cs typeface="Andalus"/>
              </a:rPr>
              <a:t>n  </a:t>
            </a:r>
            <a:r>
              <a:rPr dirty="0" smtClean="0" sz="1400" spc="-15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matrix  </a:t>
            </a:r>
            <a:r>
              <a:rPr dirty="0" smtClean="0" sz="1400" spc="-150">
                <a:latin typeface="Andalus"/>
                <a:cs typeface="Andalus"/>
              </a:rPr>
              <a:t> </a:t>
            </a:r>
            <a:r>
              <a:rPr dirty="0" smtClean="0" sz="1400" spc="30">
                <a:latin typeface="Andalus"/>
                <a:cs typeface="Andalus"/>
              </a:rPr>
              <a:t>A</a:t>
            </a:r>
            <a:r>
              <a:rPr dirty="0" smtClean="0" sz="1400" spc="0">
                <a:latin typeface="Andalus"/>
                <a:cs typeface="Andalus"/>
              </a:rPr>
              <a:t>.  </a:t>
            </a:r>
            <a:r>
              <a:rPr dirty="0" smtClean="0" sz="1400" spc="-16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w</a:t>
            </a:r>
            <a:r>
              <a:rPr dirty="0" smtClean="0" sz="1400" spc="5">
                <a:latin typeface="Andalus"/>
                <a:cs typeface="Andalus"/>
              </a:rPr>
              <a:t>h</a:t>
            </a:r>
            <a:r>
              <a:rPr dirty="0" smtClean="0" sz="1400" spc="-15">
                <a:latin typeface="Andalus"/>
                <a:cs typeface="Andalus"/>
              </a:rPr>
              <a:t>e</a:t>
            </a:r>
            <a:r>
              <a:rPr dirty="0" smtClean="0" sz="1400" spc="0">
                <a:latin typeface="Andalus"/>
                <a:cs typeface="Andalus"/>
              </a:rPr>
              <a:t>re  </a:t>
            </a:r>
            <a:r>
              <a:rPr dirty="0" smtClean="0" sz="1400" spc="-15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A  </a:t>
            </a:r>
            <a:r>
              <a:rPr dirty="0" smtClean="0" sz="1400" spc="-15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=</a:t>
            </a:r>
            <a:endParaRPr sz="1400">
              <a:latin typeface="Andalus"/>
              <a:cs typeface="Andalus"/>
            </a:endParaRPr>
          </a:p>
          <a:p>
            <a:pPr algn="ctr" marR="5358765">
              <a:lnSpc>
                <a:spcPct val="100000"/>
              </a:lnSpc>
              <a:spcBef>
                <a:spcPts val="65"/>
              </a:spcBef>
              <a:tabLst>
                <a:tab pos="321310" algn="l"/>
                <a:tab pos="643255" algn="l"/>
                <a:tab pos="963294" algn="l"/>
              </a:tabLst>
            </a:pPr>
            <a:r>
              <a:rPr dirty="0" smtClean="0" sz="1200" spc="-5">
                <a:latin typeface="Cambria Math"/>
                <a:cs typeface="Cambria Math"/>
              </a:rPr>
              <a:t>2</a:t>
            </a:r>
            <a:r>
              <a:rPr dirty="0" smtClean="0" sz="1200" spc="0">
                <a:latin typeface="Cambria Math"/>
                <a:cs typeface="Cambria Math"/>
              </a:rPr>
              <a:t>3	</a:t>
            </a:r>
            <a:r>
              <a:rPr dirty="0" smtClean="0" sz="1200" spc="-5">
                <a:latin typeface="Cambria Math"/>
                <a:cs typeface="Cambria Math"/>
              </a:rPr>
              <a:t>1</a:t>
            </a:r>
            <a:r>
              <a:rPr dirty="0" smtClean="0" sz="1200" spc="0">
                <a:latin typeface="Cambria Math"/>
                <a:cs typeface="Cambria Math"/>
              </a:rPr>
              <a:t>1	</a:t>
            </a:r>
            <a:r>
              <a:rPr dirty="0" smtClean="0" sz="1200" spc="-5">
                <a:latin typeface="Cambria Math"/>
                <a:cs typeface="Cambria Math"/>
              </a:rPr>
              <a:t>1</a:t>
            </a:r>
            <a:r>
              <a:rPr dirty="0" smtClean="0" sz="1200" spc="0">
                <a:latin typeface="Cambria Math"/>
                <a:cs typeface="Cambria Math"/>
              </a:rPr>
              <a:t>2	</a:t>
            </a:r>
            <a:r>
              <a:rPr dirty="0" smtClean="0" sz="1200" spc="-5">
                <a:latin typeface="Cambria Math"/>
                <a:cs typeface="Cambria Math"/>
              </a:rPr>
              <a:t>34</a:t>
            </a:r>
            <a:endParaRPr sz="1200">
              <a:latin typeface="Cambria Math"/>
              <a:cs typeface="Cambria Math"/>
            </a:endParaRPr>
          </a:p>
          <a:p>
            <a:pPr marL="12700">
              <a:lnSpc>
                <a:spcPts val="1405"/>
              </a:lnSpc>
              <a:tabLst>
                <a:tab pos="421005" algn="l"/>
                <a:tab pos="783590" algn="l"/>
                <a:tab pos="1105535" algn="l"/>
              </a:tabLst>
            </a:pPr>
            <a:r>
              <a:rPr dirty="0" smtClean="0" baseline="-25462" sz="1800">
                <a:latin typeface="Cambria Math"/>
                <a:cs typeface="Cambria Math"/>
              </a:rPr>
              <a:t>[ </a:t>
            </a:r>
            <a:r>
              <a:rPr dirty="0" smtClean="0" sz="1200" spc="-5">
                <a:latin typeface="Cambria Math"/>
                <a:cs typeface="Cambria Math"/>
              </a:rPr>
              <a:t>4</a:t>
            </a:r>
            <a:r>
              <a:rPr dirty="0" smtClean="0" sz="1200" spc="0">
                <a:latin typeface="Cambria Math"/>
                <a:cs typeface="Cambria Math"/>
              </a:rPr>
              <a:t>2	</a:t>
            </a:r>
            <a:r>
              <a:rPr dirty="0" smtClean="0" sz="1200" spc="-5">
                <a:latin typeface="Cambria Math"/>
                <a:cs typeface="Cambria Math"/>
              </a:rPr>
              <a:t>5</a:t>
            </a:r>
            <a:r>
              <a:rPr dirty="0" smtClean="0" sz="1200" spc="0">
                <a:latin typeface="Cambria Math"/>
                <a:cs typeface="Cambria Math"/>
              </a:rPr>
              <a:t>6	</a:t>
            </a:r>
            <a:r>
              <a:rPr dirty="0" smtClean="0" sz="1200" spc="0">
                <a:latin typeface="Cambria Math"/>
                <a:cs typeface="Cambria Math"/>
              </a:rPr>
              <a:t>2	</a:t>
            </a:r>
            <a:r>
              <a:rPr dirty="0" smtClean="0" sz="1200" spc="0">
                <a:latin typeface="Cambria Math"/>
                <a:cs typeface="Cambria Math"/>
              </a:rPr>
              <a:t>9</a:t>
            </a:r>
            <a:r>
              <a:rPr dirty="0" smtClean="0" sz="1200" spc="65">
                <a:latin typeface="Cambria Math"/>
                <a:cs typeface="Cambria Math"/>
              </a:rPr>
              <a:t> </a:t>
            </a:r>
            <a:r>
              <a:rPr dirty="0" smtClean="0" baseline="-25462" sz="1800" spc="0">
                <a:latin typeface="Cambria Math"/>
                <a:cs typeface="Cambria Math"/>
              </a:rPr>
              <a:t>]</a:t>
            </a:r>
            <a:endParaRPr baseline="-25462" sz="1800">
              <a:latin typeface="Cambria Math"/>
              <a:cs typeface="Cambria Math"/>
            </a:endParaRPr>
          </a:p>
          <a:p>
            <a:pPr algn="ctr" marR="5358765">
              <a:lnSpc>
                <a:spcPts val="1235"/>
              </a:lnSpc>
              <a:tabLst>
                <a:tab pos="321310" algn="l"/>
                <a:tab pos="643255" algn="l"/>
                <a:tab pos="963294" algn="l"/>
              </a:tabLst>
            </a:pPr>
            <a:r>
              <a:rPr dirty="0" smtClean="0" sz="1200" spc="-5">
                <a:latin typeface="Cambria Math"/>
                <a:cs typeface="Cambria Math"/>
              </a:rPr>
              <a:t>7</a:t>
            </a:r>
            <a:r>
              <a:rPr dirty="0" smtClean="0" sz="1200" spc="0">
                <a:latin typeface="Cambria Math"/>
                <a:cs typeface="Cambria Math"/>
              </a:rPr>
              <a:t>7	</a:t>
            </a:r>
            <a:r>
              <a:rPr dirty="0" smtClean="0" sz="1200" spc="-5">
                <a:latin typeface="Cambria Math"/>
                <a:cs typeface="Cambria Math"/>
              </a:rPr>
              <a:t>8</a:t>
            </a:r>
            <a:r>
              <a:rPr dirty="0" smtClean="0" sz="1200" spc="0">
                <a:latin typeface="Cambria Math"/>
                <a:cs typeface="Cambria Math"/>
              </a:rPr>
              <a:t>2	</a:t>
            </a:r>
            <a:r>
              <a:rPr dirty="0" smtClean="0" sz="1200" spc="-5">
                <a:latin typeface="Cambria Math"/>
                <a:cs typeface="Cambria Math"/>
              </a:rPr>
              <a:t>5</a:t>
            </a:r>
            <a:r>
              <a:rPr dirty="0" smtClean="0" sz="1200" spc="0">
                <a:latin typeface="Cambria Math"/>
                <a:cs typeface="Cambria Math"/>
              </a:rPr>
              <a:t>2	</a:t>
            </a:r>
            <a:r>
              <a:rPr dirty="0" smtClean="0" sz="1200" spc="-5">
                <a:latin typeface="Cambria Math"/>
                <a:cs typeface="Cambria Math"/>
              </a:rPr>
              <a:t>21</a:t>
            </a:r>
            <a:endParaRPr sz="1200">
              <a:latin typeface="Cambria Math"/>
              <a:cs typeface="Cambria Math"/>
            </a:endParaRPr>
          </a:p>
          <a:p>
            <a:pPr algn="ctr" marR="5398770">
              <a:lnSpc>
                <a:spcPts val="1405"/>
              </a:lnSpc>
              <a:tabLst>
                <a:tab pos="321310" algn="l"/>
                <a:tab pos="643255" algn="l"/>
                <a:tab pos="1005840" algn="l"/>
              </a:tabLst>
            </a:pPr>
            <a:r>
              <a:rPr dirty="0" smtClean="0" sz="1200" spc="-5">
                <a:latin typeface="Cambria Math"/>
                <a:cs typeface="Cambria Math"/>
              </a:rPr>
              <a:t>1</a:t>
            </a:r>
            <a:r>
              <a:rPr dirty="0" smtClean="0" sz="1200" spc="0">
                <a:latin typeface="Cambria Math"/>
                <a:cs typeface="Cambria Math"/>
              </a:rPr>
              <a:t>2	</a:t>
            </a:r>
            <a:r>
              <a:rPr dirty="0" smtClean="0" sz="1200" spc="-5">
                <a:latin typeface="Cambria Math"/>
                <a:cs typeface="Cambria Math"/>
              </a:rPr>
              <a:t>1</a:t>
            </a:r>
            <a:r>
              <a:rPr dirty="0" smtClean="0" sz="1200" spc="0">
                <a:latin typeface="Cambria Math"/>
                <a:cs typeface="Cambria Math"/>
              </a:rPr>
              <a:t>0	</a:t>
            </a:r>
            <a:r>
              <a:rPr dirty="0" smtClean="0" sz="1200" spc="-5">
                <a:latin typeface="Cambria Math"/>
                <a:cs typeface="Cambria Math"/>
              </a:rPr>
              <a:t>3</a:t>
            </a:r>
            <a:r>
              <a:rPr dirty="0" smtClean="0" sz="1200" spc="0">
                <a:latin typeface="Cambria Math"/>
                <a:cs typeface="Cambria Math"/>
              </a:rPr>
              <a:t>3	</a:t>
            </a:r>
            <a:r>
              <a:rPr dirty="0" smtClean="0" sz="1200" spc="0">
                <a:latin typeface="Cambria Math"/>
                <a:cs typeface="Cambria Math"/>
              </a:rPr>
              <a:t>2</a:t>
            </a:r>
            <a:endParaRPr sz="1200">
              <a:latin typeface="Cambria Math"/>
              <a:cs typeface="Cambria Math"/>
            </a:endParaRPr>
          </a:p>
          <a:p>
            <a:pPr marL="12700">
              <a:lnSpc>
                <a:spcPts val="1625"/>
              </a:lnSpc>
            </a:pPr>
            <a:r>
              <a:rPr dirty="0" smtClean="0" sz="1400" spc="-10">
                <a:latin typeface="Andalus"/>
                <a:cs typeface="Andalus"/>
              </a:rPr>
              <a:t>S</a:t>
            </a:r>
            <a:r>
              <a:rPr dirty="0" smtClean="0" sz="1400" spc="0">
                <a:latin typeface="Andalus"/>
                <a:cs typeface="Andalus"/>
              </a:rPr>
              <a:t>olution</a:t>
            </a:r>
            <a:r>
              <a:rPr dirty="0" smtClean="0" sz="1400" spc="10">
                <a:latin typeface="Andalus"/>
                <a:cs typeface="Andalus"/>
              </a:rPr>
              <a:t>:</a:t>
            </a:r>
            <a:r>
              <a:rPr dirty="0" smtClean="0" sz="1400" spc="0">
                <a:latin typeface="Andalus"/>
                <a:cs typeface="Andalus"/>
              </a:rPr>
              <a:t>-</a:t>
            </a:r>
            <a:endParaRPr sz="1400">
              <a:latin typeface="Andalus"/>
              <a:cs typeface="Andalus"/>
            </a:endParaRPr>
          </a:p>
          <a:p>
            <a:pPr marL="12700" marR="6092825">
              <a:lnSpc>
                <a:spcPct val="127099"/>
              </a:lnSpc>
            </a:pPr>
            <a:r>
              <a:rPr dirty="0" smtClean="0" sz="1400" spc="-10">
                <a:latin typeface="Andalus"/>
                <a:cs typeface="Andalus"/>
              </a:rPr>
              <a:t>c</a:t>
            </a:r>
            <a:r>
              <a:rPr dirty="0" smtClean="0" sz="1400" spc="0">
                <a:latin typeface="Andalus"/>
                <a:cs typeface="Andalus"/>
              </a:rPr>
              <a:t>lose</a:t>
            </a:r>
            <a:r>
              <a:rPr dirty="0" smtClean="0" sz="1400" spc="5">
                <a:latin typeface="Andalus"/>
                <a:cs typeface="Andalus"/>
              </a:rPr>
              <a:t> </a:t>
            </a:r>
            <a:r>
              <a:rPr dirty="0" smtClean="0" sz="1400" spc="-10">
                <a:latin typeface="Andalus"/>
                <a:cs typeface="Andalus"/>
              </a:rPr>
              <a:t>a</a:t>
            </a:r>
            <a:r>
              <a:rPr dirty="0" smtClean="0" sz="1400" spc="0">
                <a:latin typeface="Andalus"/>
                <a:cs typeface="Andalus"/>
              </a:rPr>
              <a:t>ll</a:t>
            </a:r>
            <a:r>
              <a:rPr dirty="0" smtClean="0" sz="1400" spc="0">
                <a:latin typeface="Andalus"/>
                <a:cs typeface="Andalus"/>
              </a:rPr>
              <a:t> </a:t>
            </a:r>
            <a:r>
              <a:rPr dirty="0" smtClean="0" sz="1400" spc="-10">
                <a:latin typeface="Andalus"/>
                <a:cs typeface="Andalus"/>
              </a:rPr>
              <a:t>c</a:t>
            </a:r>
            <a:r>
              <a:rPr dirty="0" smtClean="0" sz="1400" spc="0">
                <a:latin typeface="Andalus"/>
                <a:cs typeface="Andalus"/>
              </a:rPr>
              <a:t>lear a</a:t>
            </a:r>
            <a:r>
              <a:rPr dirty="0" smtClean="0" sz="1400" spc="-10">
                <a:latin typeface="Andalus"/>
                <a:cs typeface="Andalus"/>
              </a:rPr>
              <a:t>l</a:t>
            </a:r>
            <a:r>
              <a:rPr dirty="0" smtClean="0" sz="1400" spc="0">
                <a:latin typeface="Andalus"/>
                <a:cs typeface="Andalus"/>
              </a:rPr>
              <a:t>l</a:t>
            </a:r>
            <a:endParaRPr sz="1400">
              <a:latin typeface="Andalus"/>
              <a:cs typeface="Andalus"/>
            </a:endParaRPr>
          </a:p>
          <a:p>
            <a:pPr marL="12700">
              <a:lnSpc>
                <a:spcPct val="100000"/>
              </a:lnSpc>
              <a:spcBef>
                <a:spcPts val="455"/>
              </a:spcBef>
            </a:pPr>
            <a:r>
              <a:rPr dirty="0" smtClean="0" sz="1400">
                <a:latin typeface="Andalus"/>
                <a:cs typeface="Andalus"/>
              </a:rPr>
              <a:t>A=[23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-10">
                <a:latin typeface="Andalus"/>
                <a:cs typeface="Andalus"/>
              </a:rPr>
              <a:t>1</a:t>
            </a:r>
            <a:r>
              <a:rPr dirty="0" smtClean="0" sz="1400" spc="0">
                <a:latin typeface="Andalus"/>
                <a:cs typeface="Andalus"/>
              </a:rPr>
              <a:t>1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-10">
                <a:latin typeface="Andalus"/>
                <a:cs typeface="Andalus"/>
              </a:rPr>
              <a:t>1</a:t>
            </a:r>
            <a:r>
              <a:rPr dirty="0" smtClean="0" sz="1400" spc="0">
                <a:latin typeface="Andalus"/>
                <a:cs typeface="Andalus"/>
              </a:rPr>
              <a:t>2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34</a:t>
            </a:r>
            <a:r>
              <a:rPr dirty="0" smtClean="0" sz="1400" spc="-15">
                <a:latin typeface="Andalus"/>
                <a:cs typeface="Andalus"/>
              </a:rPr>
              <a:t>;</a:t>
            </a:r>
            <a:r>
              <a:rPr dirty="0" smtClean="0" sz="1400" spc="0">
                <a:latin typeface="Andalus"/>
                <a:cs typeface="Andalus"/>
              </a:rPr>
              <a:t>42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-10">
                <a:latin typeface="Andalus"/>
                <a:cs typeface="Andalus"/>
              </a:rPr>
              <a:t>5</a:t>
            </a:r>
            <a:r>
              <a:rPr dirty="0" smtClean="0" sz="1400" spc="0">
                <a:latin typeface="Andalus"/>
                <a:cs typeface="Andalus"/>
              </a:rPr>
              <a:t>6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2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9;</a:t>
            </a:r>
            <a:r>
              <a:rPr dirty="0" smtClean="0" sz="1400" spc="-10">
                <a:latin typeface="Andalus"/>
                <a:cs typeface="Andalus"/>
              </a:rPr>
              <a:t>7</a:t>
            </a:r>
            <a:r>
              <a:rPr dirty="0" smtClean="0" sz="1400" spc="0">
                <a:latin typeface="Andalus"/>
                <a:cs typeface="Andalus"/>
              </a:rPr>
              <a:t>7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-10">
                <a:latin typeface="Andalus"/>
                <a:cs typeface="Andalus"/>
              </a:rPr>
              <a:t>8</a:t>
            </a:r>
            <a:r>
              <a:rPr dirty="0" smtClean="0" sz="1400" spc="0">
                <a:latin typeface="Andalus"/>
                <a:cs typeface="Andalus"/>
              </a:rPr>
              <a:t>2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52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-10">
                <a:latin typeface="Andalus"/>
                <a:cs typeface="Andalus"/>
              </a:rPr>
              <a:t>2</a:t>
            </a:r>
            <a:r>
              <a:rPr dirty="0" smtClean="0" sz="1400" spc="0">
                <a:latin typeface="Andalus"/>
                <a:cs typeface="Andalus"/>
              </a:rPr>
              <a:t>1;</a:t>
            </a:r>
            <a:r>
              <a:rPr dirty="0" smtClean="0" sz="1400" spc="-10">
                <a:latin typeface="Andalus"/>
                <a:cs typeface="Andalus"/>
              </a:rPr>
              <a:t>1</a:t>
            </a:r>
            <a:r>
              <a:rPr dirty="0" smtClean="0" sz="1400" spc="0">
                <a:latin typeface="Andalus"/>
                <a:cs typeface="Andalus"/>
              </a:rPr>
              <a:t>2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10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-10">
                <a:latin typeface="Andalus"/>
                <a:cs typeface="Andalus"/>
              </a:rPr>
              <a:t>3</a:t>
            </a:r>
            <a:r>
              <a:rPr dirty="0" smtClean="0" sz="1400" spc="0">
                <a:latin typeface="Andalus"/>
                <a:cs typeface="Andalus"/>
              </a:rPr>
              <a:t>3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2</a:t>
            </a:r>
            <a:r>
              <a:rPr dirty="0" smtClean="0" sz="1400" spc="-10">
                <a:latin typeface="Andalus"/>
                <a:cs typeface="Andalus"/>
              </a:rPr>
              <a:t>]</a:t>
            </a:r>
            <a:r>
              <a:rPr dirty="0" smtClean="0" sz="1400" spc="0">
                <a:latin typeface="Andalus"/>
                <a:cs typeface="Andalus"/>
              </a:rPr>
              <a:t>;</a:t>
            </a:r>
            <a:endParaRPr sz="1400">
              <a:latin typeface="Andalus"/>
              <a:cs typeface="Andalus"/>
            </a:endParaRPr>
          </a:p>
          <a:p>
            <a:pPr marL="186055" marR="5884545" indent="-173990">
              <a:lnSpc>
                <a:spcPts val="2140"/>
              </a:lnSpc>
              <a:spcBef>
                <a:spcPts val="145"/>
              </a:spcBef>
            </a:pPr>
            <a:r>
              <a:rPr dirty="0" smtClean="0" sz="1400">
                <a:latin typeface="Andalus"/>
                <a:cs typeface="Andalus"/>
              </a:rPr>
              <a:t>for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i</a:t>
            </a:r>
            <a:r>
              <a:rPr dirty="0" smtClean="0" sz="1400" spc="-10">
                <a:latin typeface="Andalus"/>
                <a:cs typeface="Andalus"/>
              </a:rPr>
              <a:t>=</a:t>
            </a:r>
            <a:r>
              <a:rPr dirty="0" smtClean="0" sz="1400" spc="0">
                <a:latin typeface="Andalus"/>
                <a:cs typeface="Andalus"/>
              </a:rPr>
              <a:t>1</a:t>
            </a:r>
            <a:r>
              <a:rPr dirty="0" smtClean="0" sz="1400" spc="-10">
                <a:latin typeface="Andalus"/>
                <a:cs typeface="Andalus"/>
              </a:rPr>
              <a:t>:</a:t>
            </a:r>
            <a:r>
              <a:rPr dirty="0" smtClean="0" sz="1400" spc="0">
                <a:latin typeface="Andalus"/>
                <a:cs typeface="Andalus"/>
              </a:rPr>
              <a:t>4</a:t>
            </a:r>
            <a:r>
              <a:rPr dirty="0" smtClean="0" sz="1400" spc="0">
                <a:latin typeface="Andalus"/>
                <a:cs typeface="Andalus"/>
              </a:rPr>
              <a:t> for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-10">
                <a:latin typeface="Andalus"/>
                <a:cs typeface="Andalus"/>
              </a:rPr>
              <a:t>j</a:t>
            </a:r>
            <a:r>
              <a:rPr dirty="0" smtClean="0" sz="1400" spc="0">
                <a:latin typeface="Andalus"/>
                <a:cs typeface="Andalus"/>
              </a:rPr>
              <a:t>=1</a:t>
            </a:r>
            <a:r>
              <a:rPr dirty="0" smtClean="0" sz="1400" spc="-10">
                <a:latin typeface="Andalus"/>
                <a:cs typeface="Andalus"/>
              </a:rPr>
              <a:t>:</a:t>
            </a:r>
            <a:r>
              <a:rPr dirty="0" smtClean="0" sz="1400" spc="0">
                <a:latin typeface="Andalus"/>
                <a:cs typeface="Andalus"/>
              </a:rPr>
              <a:t>4</a:t>
            </a:r>
            <a:endParaRPr sz="1400">
              <a:latin typeface="Andalus"/>
              <a:cs typeface="Andalus"/>
            </a:endParaRPr>
          </a:p>
          <a:p>
            <a:pPr marL="535305" marR="4992370" indent="-174625">
              <a:lnSpc>
                <a:spcPts val="2140"/>
              </a:lnSpc>
            </a:pPr>
            <a:r>
              <a:rPr dirty="0" smtClean="0" sz="1400" spc="-10">
                <a:latin typeface="Andalus"/>
                <a:cs typeface="Andalus"/>
              </a:rPr>
              <a:t>i</a:t>
            </a:r>
            <a:r>
              <a:rPr dirty="0" smtClean="0" sz="1400" spc="0">
                <a:latin typeface="Andalus"/>
                <a:cs typeface="Andalus"/>
              </a:rPr>
              <a:t>f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r</a:t>
            </a:r>
            <a:r>
              <a:rPr dirty="0" smtClean="0" sz="1400" spc="-10">
                <a:latin typeface="Andalus"/>
                <a:cs typeface="Andalus"/>
              </a:rPr>
              <a:t>e</a:t>
            </a:r>
            <a:r>
              <a:rPr dirty="0" smtClean="0" sz="1400" spc="0">
                <a:latin typeface="Andalus"/>
                <a:cs typeface="Andalus"/>
              </a:rPr>
              <a:t>m(A(</a:t>
            </a:r>
            <a:r>
              <a:rPr dirty="0" smtClean="0" sz="1400" spc="-10">
                <a:latin typeface="Andalus"/>
                <a:cs typeface="Andalus"/>
              </a:rPr>
              <a:t>i</a:t>
            </a:r>
            <a:r>
              <a:rPr dirty="0" smtClean="0" sz="1400" spc="0">
                <a:latin typeface="Andalus"/>
                <a:cs typeface="Andalus"/>
              </a:rPr>
              <a:t>,j</a:t>
            </a:r>
            <a:r>
              <a:rPr dirty="0" smtClean="0" sz="1400" spc="-10">
                <a:latin typeface="Andalus"/>
                <a:cs typeface="Andalus"/>
              </a:rPr>
              <a:t>)</a:t>
            </a:r>
            <a:r>
              <a:rPr dirty="0" smtClean="0" sz="1400" spc="0">
                <a:latin typeface="Andalus"/>
                <a:cs typeface="Andalus"/>
              </a:rPr>
              <a:t>,</a:t>
            </a:r>
            <a:r>
              <a:rPr dirty="0" smtClean="0" sz="1400" spc="5">
                <a:latin typeface="Andalus"/>
                <a:cs typeface="Andalus"/>
              </a:rPr>
              <a:t>2</a:t>
            </a:r>
            <a:r>
              <a:rPr dirty="0" smtClean="0" sz="1400" spc="0">
                <a:latin typeface="Andalus"/>
                <a:cs typeface="Andalus"/>
              </a:rPr>
              <a:t>)</a:t>
            </a:r>
            <a:r>
              <a:rPr dirty="0" smtClean="0" sz="1400" spc="-20">
                <a:latin typeface="Andalus"/>
                <a:cs typeface="Andalus"/>
              </a:rPr>
              <a:t>~</a:t>
            </a:r>
            <a:r>
              <a:rPr dirty="0" smtClean="0" sz="1400" spc="0">
                <a:latin typeface="Andalus"/>
                <a:cs typeface="Andalus"/>
              </a:rPr>
              <a:t>=0</a:t>
            </a:r>
            <a:r>
              <a:rPr dirty="0" smtClean="0" sz="1400" spc="0">
                <a:latin typeface="Andalus"/>
                <a:cs typeface="Andalus"/>
              </a:rPr>
              <a:t> </a:t>
            </a:r>
            <a:r>
              <a:rPr dirty="0" smtClean="0" sz="1400" spc="-10">
                <a:latin typeface="Andalus"/>
                <a:cs typeface="Andalus"/>
              </a:rPr>
              <a:t>c</a:t>
            </a:r>
            <a:r>
              <a:rPr dirty="0" smtClean="0" sz="1400" spc="0">
                <a:latin typeface="Andalus"/>
                <a:cs typeface="Andalus"/>
              </a:rPr>
              <a:t>on</a:t>
            </a:r>
            <a:r>
              <a:rPr dirty="0" smtClean="0" sz="1400" spc="-15">
                <a:latin typeface="Andalus"/>
                <a:cs typeface="Andalus"/>
              </a:rPr>
              <a:t>t</a:t>
            </a:r>
            <a:r>
              <a:rPr dirty="0" smtClean="0" sz="1400" spc="0">
                <a:latin typeface="Andalus"/>
                <a:cs typeface="Andalus"/>
              </a:rPr>
              <a:t>inue</a:t>
            </a:r>
            <a:endParaRPr sz="1400">
              <a:latin typeface="Andalus"/>
              <a:cs typeface="Andalus"/>
            </a:endParaRPr>
          </a:p>
          <a:p>
            <a:pPr algn="ctr" marR="6044565">
              <a:lnSpc>
                <a:spcPct val="100000"/>
              </a:lnSpc>
              <a:spcBef>
                <a:spcPts val="305"/>
              </a:spcBef>
            </a:pPr>
            <a:r>
              <a:rPr dirty="0" smtClean="0" sz="1400" spc="-15">
                <a:latin typeface="Andalus"/>
                <a:cs typeface="Andalus"/>
              </a:rPr>
              <a:t>e</a:t>
            </a:r>
            <a:r>
              <a:rPr dirty="0" smtClean="0" sz="1400" spc="5">
                <a:latin typeface="Andalus"/>
                <a:cs typeface="Andalus"/>
              </a:rPr>
              <a:t>n</a:t>
            </a:r>
            <a:r>
              <a:rPr dirty="0" smtClean="0" sz="1400" spc="0">
                <a:latin typeface="Andalus"/>
                <a:cs typeface="Andalus"/>
              </a:rPr>
              <a:t>d</a:t>
            </a:r>
            <a:endParaRPr sz="1400">
              <a:latin typeface="Andalus"/>
              <a:cs typeface="Andalus"/>
            </a:endParaRPr>
          </a:p>
          <a:p>
            <a:pPr marL="187960">
              <a:lnSpc>
                <a:spcPct val="100000"/>
              </a:lnSpc>
              <a:spcBef>
                <a:spcPts val="455"/>
              </a:spcBef>
            </a:pPr>
            <a:r>
              <a:rPr dirty="0" smtClean="0" sz="1400" spc="-15">
                <a:latin typeface="Andalus"/>
                <a:cs typeface="Andalus"/>
              </a:rPr>
              <a:t>d</a:t>
            </a:r>
            <a:r>
              <a:rPr dirty="0" smtClean="0" sz="1400" spc="0">
                <a:latin typeface="Andalus"/>
                <a:cs typeface="Andalus"/>
              </a:rPr>
              <a:t>i</a:t>
            </a:r>
            <a:r>
              <a:rPr dirty="0" smtClean="0" sz="1400" spc="5">
                <a:latin typeface="Andalus"/>
                <a:cs typeface="Andalus"/>
              </a:rPr>
              <a:t>s</a:t>
            </a:r>
            <a:r>
              <a:rPr dirty="0" smtClean="0" sz="1400" spc="0">
                <a:latin typeface="Andalus"/>
                <a:cs typeface="Andalus"/>
              </a:rPr>
              <a:t>p</a:t>
            </a:r>
            <a:r>
              <a:rPr dirty="0" smtClean="0" sz="1400" spc="-10">
                <a:latin typeface="Andalus"/>
                <a:cs typeface="Andalus"/>
              </a:rPr>
              <a:t>(</a:t>
            </a:r>
            <a:r>
              <a:rPr dirty="0" smtClean="0" sz="1400" spc="0">
                <a:latin typeface="Andalus"/>
                <a:cs typeface="Andalus"/>
              </a:rPr>
              <a:t>A</a:t>
            </a:r>
            <a:r>
              <a:rPr dirty="0" smtClean="0" sz="1400" spc="-15">
                <a:latin typeface="Andalus"/>
                <a:cs typeface="Andalus"/>
              </a:rPr>
              <a:t>(</a:t>
            </a:r>
            <a:r>
              <a:rPr dirty="0" smtClean="0" sz="1400" spc="0">
                <a:latin typeface="Andalus"/>
                <a:cs typeface="Andalus"/>
              </a:rPr>
              <a:t>i</a:t>
            </a:r>
            <a:r>
              <a:rPr dirty="0" smtClean="0" sz="1400" spc="5">
                <a:latin typeface="Andalus"/>
                <a:cs typeface="Andalus"/>
              </a:rPr>
              <a:t>,</a:t>
            </a:r>
            <a:r>
              <a:rPr dirty="0" smtClean="0" sz="1400" spc="-10">
                <a:latin typeface="Andalus"/>
                <a:cs typeface="Andalus"/>
              </a:rPr>
              <a:t>j</a:t>
            </a:r>
            <a:r>
              <a:rPr dirty="0" smtClean="0" sz="1400" spc="0">
                <a:latin typeface="Andalus"/>
                <a:cs typeface="Andalus"/>
              </a:rPr>
              <a:t>))</a:t>
            </a:r>
            <a:endParaRPr sz="1400">
              <a:latin typeface="Andalus"/>
              <a:cs typeface="Andalus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>
                <a:latin typeface="Andalus"/>
                <a:cs typeface="Andalus"/>
              </a:rPr>
              <a:t>Diy</a:t>
            </a:r>
            <a:r>
              <a:rPr dirty="0" smtClean="0" sz="1100" spc="-5">
                <a:latin typeface="Andalus"/>
                <a:cs typeface="Andalus"/>
              </a:rPr>
              <a:t>a</a:t>
            </a:r>
            <a:r>
              <a:rPr dirty="0" smtClean="0" sz="1100" spc="0">
                <a:latin typeface="Andalus"/>
                <a:cs typeface="Andalus"/>
              </a:rPr>
              <a:t>la</a:t>
            </a:r>
            <a:r>
              <a:rPr dirty="0" smtClean="0" sz="1100" spc="-10">
                <a:latin typeface="Andalus"/>
                <a:cs typeface="Andalus"/>
              </a:rPr>
              <a:t> </a:t>
            </a:r>
            <a:r>
              <a:rPr dirty="0" smtClean="0" sz="1100" spc="0">
                <a:latin typeface="Andalus"/>
                <a:cs typeface="Andalus"/>
              </a:rPr>
              <a:t>univ</a:t>
            </a:r>
            <a:r>
              <a:rPr dirty="0" smtClean="0" sz="1100" spc="-5">
                <a:latin typeface="Andalus"/>
                <a:cs typeface="Andalus"/>
              </a:rPr>
              <a:t>e</a:t>
            </a:r>
            <a:r>
              <a:rPr dirty="0" smtClean="0" sz="1100" spc="-10">
                <a:latin typeface="Andalus"/>
                <a:cs typeface="Andalus"/>
              </a:rPr>
              <a:t>r</a:t>
            </a:r>
            <a:r>
              <a:rPr dirty="0" smtClean="0" sz="1100" spc="0">
                <a:latin typeface="Andalus"/>
                <a:cs typeface="Andalus"/>
              </a:rPr>
              <a:t>sit</a:t>
            </a:r>
            <a:r>
              <a:rPr dirty="0" smtClean="0" sz="1100" spc="5">
                <a:latin typeface="Andalus"/>
                <a:cs typeface="Andalus"/>
              </a:rPr>
              <a:t>y</a:t>
            </a:r>
            <a:r>
              <a:rPr dirty="0" smtClean="0" sz="1100" spc="0">
                <a:latin typeface="Andalus"/>
                <a:cs typeface="Andalus"/>
              </a:rPr>
              <a:t>-</a:t>
            </a:r>
            <a:r>
              <a:rPr dirty="0" smtClean="0" sz="1100" spc="-15">
                <a:latin typeface="Andalus"/>
                <a:cs typeface="Andalus"/>
              </a:rPr>
              <a:t> </a:t>
            </a:r>
            <a:r>
              <a:rPr dirty="0" smtClean="0" sz="1100" spc="0">
                <a:latin typeface="Andalus"/>
                <a:cs typeface="Andalus"/>
              </a:rPr>
              <a:t>College</a:t>
            </a:r>
            <a:r>
              <a:rPr dirty="0" smtClean="0" sz="1100" spc="-10">
                <a:latin typeface="Andalus"/>
                <a:cs typeface="Andalus"/>
              </a:rPr>
              <a:t> </a:t>
            </a:r>
            <a:r>
              <a:rPr dirty="0" smtClean="0" sz="1100" spc="0">
                <a:latin typeface="Andalus"/>
                <a:cs typeface="Andalus"/>
              </a:rPr>
              <a:t>of</a:t>
            </a:r>
            <a:r>
              <a:rPr dirty="0" smtClean="0" sz="1100" spc="-5">
                <a:latin typeface="Andalus"/>
                <a:cs typeface="Andalus"/>
              </a:rPr>
              <a:t> </a:t>
            </a:r>
            <a:r>
              <a:rPr dirty="0" smtClean="0" sz="1100" spc="0">
                <a:latin typeface="Andalus"/>
                <a:cs typeface="Andalus"/>
              </a:rPr>
              <a:t>Engin</a:t>
            </a:r>
            <a:r>
              <a:rPr dirty="0" smtClean="0" sz="1100" spc="-5">
                <a:latin typeface="Andalus"/>
                <a:cs typeface="Andalus"/>
              </a:rPr>
              <a:t>e</a:t>
            </a:r>
            <a:r>
              <a:rPr dirty="0" smtClean="0" sz="1100" spc="-5">
                <a:latin typeface="Andalus"/>
                <a:cs typeface="Andalus"/>
              </a:rPr>
              <a:t>e</a:t>
            </a:r>
            <a:r>
              <a:rPr dirty="0" smtClean="0" sz="1100" spc="-10">
                <a:latin typeface="Andalus"/>
                <a:cs typeface="Andalus"/>
              </a:rPr>
              <a:t>r</a:t>
            </a:r>
            <a:r>
              <a:rPr dirty="0" smtClean="0" sz="1100" spc="0">
                <a:latin typeface="Andalus"/>
                <a:cs typeface="Andalus"/>
              </a:rPr>
              <a:t>ing</a:t>
            </a:r>
            <a:endParaRPr sz="1100">
              <a:latin typeface="Andalus"/>
              <a:cs typeface="Andalus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>
                <a:latin typeface="Andalus"/>
                <a:cs typeface="Andalus"/>
              </a:rPr>
              <a:t>Com</a:t>
            </a:r>
            <a:r>
              <a:rPr dirty="0" smtClean="0" sz="1100" spc="-10">
                <a:latin typeface="Andalus"/>
                <a:cs typeface="Andalus"/>
              </a:rPr>
              <a:t>m</a:t>
            </a:r>
            <a:r>
              <a:rPr dirty="0" smtClean="0" sz="1100" spc="0">
                <a:latin typeface="Andalus"/>
                <a:cs typeface="Andalus"/>
              </a:rPr>
              <a:t>unic</a:t>
            </a:r>
            <a:r>
              <a:rPr dirty="0" smtClean="0" sz="1100" spc="-5">
                <a:latin typeface="Andalus"/>
                <a:cs typeface="Andalus"/>
              </a:rPr>
              <a:t>a</a:t>
            </a:r>
            <a:r>
              <a:rPr dirty="0" smtClean="0" sz="1100" spc="0">
                <a:latin typeface="Andalus"/>
                <a:cs typeface="Andalus"/>
              </a:rPr>
              <a:t>ti</a:t>
            </a:r>
            <a:r>
              <a:rPr dirty="0" smtClean="0" sz="1100" spc="-15">
                <a:latin typeface="Andalus"/>
                <a:cs typeface="Andalus"/>
              </a:rPr>
              <a:t>o</a:t>
            </a:r>
            <a:r>
              <a:rPr dirty="0" smtClean="0" sz="1100" spc="0">
                <a:latin typeface="Andalus"/>
                <a:cs typeface="Andalus"/>
              </a:rPr>
              <a:t>n </a:t>
            </a:r>
            <a:r>
              <a:rPr dirty="0" smtClean="0" sz="1100" spc="-5">
                <a:latin typeface="Andalus"/>
                <a:cs typeface="Andalus"/>
              </a:rPr>
              <a:t>D</a:t>
            </a:r>
            <a:r>
              <a:rPr dirty="0" smtClean="0" sz="1100" spc="-5">
                <a:latin typeface="Andalus"/>
                <a:cs typeface="Andalus"/>
              </a:rPr>
              <a:t>e</a:t>
            </a:r>
            <a:r>
              <a:rPr dirty="0" smtClean="0" sz="1100" spc="0">
                <a:latin typeface="Andalus"/>
                <a:cs typeface="Andalus"/>
              </a:rPr>
              <a:t>pa</a:t>
            </a:r>
            <a:r>
              <a:rPr dirty="0" smtClean="0" sz="1100" spc="-10">
                <a:latin typeface="Andalus"/>
                <a:cs typeface="Andalus"/>
              </a:rPr>
              <a:t>r</a:t>
            </a:r>
            <a:r>
              <a:rPr dirty="0" smtClean="0" sz="1100" spc="0">
                <a:latin typeface="Andalus"/>
                <a:cs typeface="Andalus"/>
              </a:rPr>
              <a:t>tm</a:t>
            </a:r>
            <a:r>
              <a:rPr dirty="0" smtClean="0" sz="1100" spc="-5">
                <a:latin typeface="Andalus"/>
                <a:cs typeface="Andalus"/>
              </a:rPr>
              <a:t>e</a:t>
            </a:r>
            <a:r>
              <a:rPr dirty="0" smtClean="0" sz="1100" spc="0">
                <a:latin typeface="Andalus"/>
                <a:cs typeface="Andalus"/>
              </a:rPr>
              <a:t>nt</a:t>
            </a:r>
            <a:endParaRPr sz="1100">
              <a:latin typeface="Andalus"/>
              <a:cs typeface="Andalus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mtClean="0" sz="1100">
                <a:latin typeface="Andalus"/>
                <a:cs typeface="Andalus"/>
              </a:rPr>
              <a:t>7</a:t>
            </a:fld>
            <a:endParaRPr sz="1100">
              <a:latin typeface="Andalus"/>
              <a:cs typeface="Andalus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44500" y="480059"/>
            <a:ext cx="6688455" cy="441959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00">
                <a:latin typeface="Andalus"/>
                <a:cs typeface="Andalus"/>
              </a:rPr>
              <a:t>M</a:t>
            </a:r>
            <a:r>
              <a:rPr dirty="0" smtClean="0" sz="1200" spc="-5">
                <a:latin typeface="Andalus"/>
                <a:cs typeface="Andalus"/>
              </a:rPr>
              <a:t>A</a:t>
            </a:r>
            <a:r>
              <a:rPr dirty="0" smtClean="0" sz="1200" spc="-10">
                <a:latin typeface="Andalus"/>
                <a:cs typeface="Andalus"/>
              </a:rPr>
              <a:t>T</a:t>
            </a:r>
            <a:r>
              <a:rPr dirty="0" smtClean="0" sz="1200" spc="0">
                <a:latin typeface="Andalus"/>
                <a:cs typeface="Andalus"/>
              </a:rPr>
              <a:t>L</a:t>
            </a:r>
            <a:r>
              <a:rPr dirty="0" smtClean="0" sz="1200" spc="-5">
                <a:latin typeface="Andalus"/>
                <a:cs typeface="Andalus"/>
              </a:rPr>
              <a:t>A</a:t>
            </a:r>
            <a:r>
              <a:rPr dirty="0" smtClean="0" sz="1200" spc="-10">
                <a:latin typeface="Andalus"/>
                <a:cs typeface="Andalus"/>
              </a:rPr>
              <a:t>B</a:t>
            </a:r>
            <a:r>
              <a:rPr dirty="0" smtClean="0" sz="1200" spc="-5">
                <a:latin typeface="Andalus"/>
                <a:cs typeface="Andalus"/>
              </a:rPr>
              <a:t> </a:t>
            </a:r>
            <a:r>
              <a:rPr dirty="0" smtClean="0" sz="1200" spc="-5">
                <a:latin typeface="Andalus"/>
                <a:cs typeface="Andalus"/>
              </a:rPr>
              <a:t>lecture</a:t>
            </a:r>
            <a:endParaRPr sz="1200">
              <a:latin typeface="Andalus"/>
              <a:cs typeface="Andalus"/>
            </a:endParaRPr>
          </a:p>
          <a:p>
            <a:pPr marL="12700">
              <a:lnSpc>
                <a:spcPct val="100000"/>
              </a:lnSpc>
              <a:spcBef>
                <a:spcPts val="405"/>
              </a:spcBef>
              <a:tabLst>
                <a:tab pos="4605020" algn="l"/>
              </a:tabLst>
            </a:pPr>
            <a:r>
              <a:rPr dirty="0" smtClean="0" sz="1200" spc="-5">
                <a:latin typeface="Andalus"/>
                <a:cs typeface="Andalus"/>
              </a:rPr>
              <a:t>C</a:t>
            </a:r>
            <a:r>
              <a:rPr dirty="0" smtClean="0" sz="1200" spc="-10">
                <a:latin typeface="Andalus"/>
                <a:cs typeface="Andalus"/>
              </a:rPr>
              <a:t>hap</a:t>
            </a:r>
            <a:r>
              <a:rPr dirty="0" smtClean="0" sz="1200" spc="-10">
                <a:latin typeface="Andalus"/>
                <a:cs typeface="Andalus"/>
              </a:rPr>
              <a:t>t</a:t>
            </a:r>
            <a:r>
              <a:rPr dirty="0" smtClean="0" sz="1200" spc="-5">
                <a:latin typeface="Andalus"/>
                <a:cs typeface="Andalus"/>
              </a:rPr>
              <a:t>er</a:t>
            </a:r>
            <a:r>
              <a:rPr dirty="0" smtClean="0" sz="1200" spc="-5">
                <a:latin typeface="Andalus"/>
                <a:cs typeface="Andalus"/>
              </a:rPr>
              <a:t> Fou</a:t>
            </a:r>
            <a:r>
              <a:rPr dirty="0" smtClean="0" sz="1200" spc="10">
                <a:latin typeface="Andalus"/>
                <a:cs typeface="Andalus"/>
              </a:rPr>
              <a:t>r</a:t>
            </a:r>
            <a:r>
              <a:rPr dirty="0" smtClean="0" sz="1200" spc="-5">
                <a:latin typeface="Andalus"/>
                <a:cs typeface="Andalus"/>
              </a:rPr>
              <a:t>:</a:t>
            </a:r>
            <a:r>
              <a:rPr dirty="0" smtClean="0" sz="1200" spc="-10">
                <a:latin typeface="Andalus"/>
                <a:cs typeface="Andalus"/>
              </a:rPr>
              <a:t> </a:t>
            </a:r>
            <a:r>
              <a:rPr dirty="0" smtClean="0" sz="1200" spc="-10">
                <a:latin typeface="Andalus"/>
                <a:cs typeface="Andalus"/>
              </a:rPr>
              <a:t>Flow</a:t>
            </a:r>
            <a:r>
              <a:rPr dirty="0" smtClean="0" sz="1200" spc="5">
                <a:latin typeface="Andalus"/>
                <a:cs typeface="Andalus"/>
              </a:rPr>
              <a:t> </a:t>
            </a:r>
            <a:r>
              <a:rPr dirty="0" smtClean="0" sz="1200" spc="-20">
                <a:latin typeface="Andalus"/>
                <a:cs typeface="Andalus"/>
              </a:rPr>
              <a:t>C</a:t>
            </a:r>
            <a:r>
              <a:rPr dirty="0" smtClean="0" sz="1200" spc="-10">
                <a:latin typeface="Andalus"/>
                <a:cs typeface="Andalus"/>
              </a:rPr>
              <a:t>o</a:t>
            </a:r>
            <a:r>
              <a:rPr dirty="0" smtClean="0" sz="1200" spc="-5">
                <a:latin typeface="Andalus"/>
                <a:cs typeface="Andalus"/>
              </a:rPr>
              <a:t>n</a:t>
            </a:r>
            <a:r>
              <a:rPr dirty="0" smtClean="0" sz="1200" spc="-5">
                <a:latin typeface="Andalus"/>
                <a:cs typeface="Andalus"/>
              </a:rPr>
              <a:t>trol</a:t>
            </a:r>
            <a:r>
              <a:rPr dirty="0" smtClean="0" sz="1200" spc="-5">
                <a:latin typeface="Andalus"/>
                <a:cs typeface="Andalus"/>
              </a:rPr>
              <a:t>	</a:t>
            </a:r>
            <a:r>
              <a:rPr dirty="0" smtClean="0" sz="1200" spc="5">
                <a:latin typeface="Andalus"/>
                <a:cs typeface="Andalus"/>
              </a:rPr>
              <a:t>A</a:t>
            </a:r>
            <a:r>
              <a:rPr dirty="0" smtClean="0" sz="1200" spc="0">
                <a:latin typeface="Andalus"/>
                <a:cs typeface="Andalus"/>
              </a:rPr>
              <a:t>s</a:t>
            </a:r>
            <a:r>
              <a:rPr dirty="0" smtClean="0" sz="1200" spc="-15">
                <a:latin typeface="Andalus"/>
                <a:cs typeface="Andalus"/>
              </a:rPr>
              <a:t>s</a:t>
            </a:r>
            <a:r>
              <a:rPr dirty="0" smtClean="0" sz="1200" spc="-5">
                <a:latin typeface="Andalus"/>
                <a:cs typeface="Andalus"/>
              </a:rPr>
              <a:t>i</a:t>
            </a:r>
            <a:r>
              <a:rPr dirty="0" smtClean="0" sz="1200" spc="-15">
                <a:latin typeface="Andalus"/>
                <a:cs typeface="Andalus"/>
              </a:rPr>
              <a:t>s</a:t>
            </a:r>
            <a:r>
              <a:rPr dirty="0" smtClean="0" sz="1200" spc="-5">
                <a:latin typeface="Andalus"/>
                <a:cs typeface="Andalus"/>
              </a:rPr>
              <a:t>t</a:t>
            </a:r>
            <a:r>
              <a:rPr dirty="0" smtClean="0" sz="1200" spc="0">
                <a:latin typeface="Andalus"/>
                <a:cs typeface="Andalus"/>
              </a:rPr>
              <a:t>a</a:t>
            </a:r>
            <a:r>
              <a:rPr dirty="0" smtClean="0" sz="1200" spc="-5">
                <a:latin typeface="Andalus"/>
                <a:cs typeface="Andalus"/>
              </a:rPr>
              <a:t>nt</a:t>
            </a:r>
            <a:r>
              <a:rPr dirty="0" smtClean="0" sz="1200" spc="-10">
                <a:latin typeface="Andalus"/>
                <a:cs typeface="Andalus"/>
              </a:rPr>
              <a:t> </a:t>
            </a:r>
            <a:r>
              <a:rPr dirty="0" smtClean="0" sz="1200" spc="-5">
                <a:latin typeface="Andalus"/>
                <a:cs typeface="Andalus"/>
              </a:rPr>
              <a:t>lecture:</a:t>
            </a:r>
            <a:r>
              <a:rPr dirty="0" smtClean="0" sz="1200" spc="5">
                <a:latin typeface="Andalus"/>
                <a:cs typeface="Andalus"/>
              </a:rPr>
              <a:t> </a:t>
            </a:r>
            <a:r>
              <a:rPr dirty="0" smtClean="0" sz="1200" spc="-5">
                <a:latin typeface="Andalus"/>
                <a:cs typeface="Andalus"/>
              </a:rPr>
              <a:t>Ji</a:t>
            </a:r>
            <a:r>
              <a:rPr dirty="0" smtClean="0" sz="1200" spc="-20">
                <a:latin typeface="Andalus"/>
                <a:cs typeface="Andalus"/>
              </a:rPr>
              <a:t>n</a:t>
            </a:r>
            <a:r>
              <a:rPr dirty="0" smtClean="0" sz="1200" spc="-10">
                <a:latin typeface="Andalus"/>
                <a:cs typeface="Andalus"/>
              </a:rPr>
              <a:t>an</a:t>
            </a:r>
            <a:r>
              <a:rPr dirty="0" smtClean="0" sz="1200" spc="-10">
                <a:latin typeface="Andalus"/>
                <a:cs typeface="Andalus"/>
              </a:rPr>
              <a:t> </a:t>
            </a:r>
            <a:r>
              <a:rPr dirty="0" smtClean="0" sz="1200" spc="-10">
                <a:latin typeface="Andalus"/>
                <a:cs typeface="Andalus"/>
              </a:rPr>
              <a:t>N</a:t>
            </a:r>
            <a:r>
              <a:rPr dirty="0" smtClean="0" sz="1200" spc="-5">
                <a:latin typeface="Andalus"/>
                <a:cs typeface="Andalus"/>
              </a:rPr>
              <a:t>.</a:t>
            </a:r>
            <a:r>
              <a:rPr dirty="0" smtClean="0" sz="1200" spc="-5">
                <a:latin typeface="Andalus"/>
                <a:cs typeface="Andalus"/>
              </a:rPr>
              <a:t> </a:t>
            </a:r>
            <a:r>
              <a:rPr dirty="0" smtClean="0" sz="1200" spc="-10">
                <a:latin typeface="Andalus"/>
                <a:cs typeface="Andalus"/>
              </a:rPr>
              <a:t>Sh</a:t>
            </a:r>
            <a:r>
              <a:rPr dirty="0" smtClean="0" sz="1200" spc="0">
                <a:latin typeface="Andalus"/>
                <a:cs typeface="Andalus"/>
              </a:rPr>
              <a:t>e</a:t>
            </a:r>
            <a:r>
              <a:rPr dirty="0" smtClean="0" sz="1200" spc="0">
                <a:latin typeface="Andalus"/>
                <a:cs typeface="Andalus"/>
              </a:rPr>
              <a:t>hab</a:t>
            </a:r>
            <a:endParaRPr sz="1200">
              <a:latin typeface="Andalus"/>
              <a:cs typeface="Andalus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438912" y="995171"/>
            <a:ext cx="6699250" cy="0"/>
          </a:xfrm>
          <a:custGeom>
            <a:avLst/>
            <a:gdLst/>
            <a:ahLst/>
            <a:cxnLst/>
            <a:rect l="l" t="t" r="r" b="b"/>
            <a:pathLst>
              <a:path w="6699250" h="0">
                <a:moveTo>
                  <a:pt x="0" y="0"/>
                </a:moveTo>
                <a:lnTo>
                  <a:pt x="6699250" y="0"/>
                </a:lnTo>
              </a:path>
            </a:pathLst>
          </a:custGeom>
          <a:ln w="1041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" name="object 4"/>
          <p:cNvSpPr/>
          <p:nvPr/>
        </p:nvSpPr>
        <p:spPr>
          <a:xfrm>
            <a:off x="438912" y="962405"/>
            <a:ext cx="6699250" cy="0"/>
          </a:xfrm>
          <a:custGeom>
            <a:avLst/>
            <a:gdLst/>
            <a:ahLst/>
            <a:cxnLst/>
            <a:rect l="l" t="t" r="r" b="b"/>
            <a:pathLst>
              <a:path w="6699250" h="0">
                <a:moveTo>
                  <a:pt x="0" y="0"/>
                </a:moveTo>
                <a:lnTo>
                  <a:pt x="6699250" y="0"/>
                </a:lnTo>
              </a:path>
            </a:pathLst>
          </a:custGeom>
          <a:ln w="3937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" name="object 5"/>
          <p:cNvSpPr/>
          <p:nvPr/>
        </p:nvSpPr>
        <p:spPr>
          <a:xfrm>
            <a:off x="438912" y="9788346"/>
            <a:ext cx="6699250" cy="0"/>
          </a:xfrm>
          <a:custGeom>
            <a:avLst/>
            <a:gdLst/>
            <a:ahLst/>
            <a:cxnLst/>
            <a:rect l="l" t="t" r="r" b="b"/>
            <a:pathLst>
              <a:path w="6699250" h="0">
                <a:moveTo>
                  <a:pt x="0" y="0"/>
                </a:moveTo>
                <a:lnTo>
                  <a:pt x="6699250" y="0"/>
                </a:lnTo>
              </a:path>
            </a:pathLst>
          </a:custGeom>
          <a:ln w="1041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" name="object 6"/>
          <p:cNvSpPr/>
          <p:nvPr/>
        </p:nvSpPr>
        <p:spPr>
          <a:xfrm>
            <a:off x="438912" y="9821112"/>
            <a:ext cx="6699250" cy="0"/>
          </a:xfrm>
          <a:custGeom>
            <a:avLst/>
            <a:gdLst/>
            <a:ahLst/>
            <a:cxnLst/>
            <a:rect l="l" t="t" r="r" b="b"/>
            <a:pathLst>
              <a:path w="6699250" h="0">
                <a:moveTo>
                  <a:pt x="0" y="0"/>
                </a:moveTo>
                <a:lnTo>
                  <a:pt x="6699250" y="0"/>
                </a:lnTo>
              </a:path>
            </a:pathLst>
          </a:custGeom>
          <a:ln w="3937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" name="object 7"/>
          <p:cNvSpPr/>
          <p:nvPr/>
        </p:nvSpPr>
        <p:spPr>
          <a:xfrm>
            <a:off x="3105911" y="114299"/>
            <a:ext cx="1051560" cy="77114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" name="object 8"/>
          <p:cNvSpPr txBox="1"/>
          <p:nvPr/>
        </p:nvSpPr>
        <p:spPr>
          <a:xfrm>
            <a:off x="444500" y="960292"/>
            <a:ext cx="6690359" cy="233870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 marR="6233795" indent="175260">
              <a:lnSpc>
                <a:spcPct val="127299"/>
              </a:lnSpc>
            </a:pPr>
            <a:r>
              <a:rPr dirty="0" smtClean="0" sz="1400" spc="-15">
                <a:latin typeface="Andalus"/>
                <a:cs typeface="Andalus"/>
              </a:rPr>
              <a:t>e</a:t>
            </a:r>
            <a:r>
              <a:rPr dirty="0" smtClean="0" sz="1400" spc="0">
                <a:latin typeface="Andalus"/>
                <a:cs typeface="Andalus"/>
              </a:rPr>
              <a:t>nd</a:t>
            </a:r>
            <a:r>
              <a:rPr dirty="0" smtClean="0" sz="1400" spc="0">
                <a:latin typeface="Andalus"/>
                <a:cs typeface="Andalus"/>
              </a:rPr>
              <a:t> end</a:t>
            </a:r>
            <a:endParaRPr sz="1400">
              <a:latin typeface="Andalus"/>
              <a:cs typeface="Andalus"/>
            </a:endParaRPr>
          </a:p>
          <a:p>
            <a:pPr algn="just" marL="12700" marR="5627370">
              <a:lnSpc>
                <a:spcPct val="100000"/>
              </a:lnSpc>
              <a:spcBef>
                <a:spcPts val="465"/>
              </a:spcBef>
            </a:pPr>
            <a:r>
              <a:rPr dirty="0" smtClean="0" sz="1400">
                <a:latin typeface="Andalus"/>
                <a:cs typeface="Andalus"/>
              </a:rPr>
              <a:t>4.5 br</a:t>
            </a:r>
            <a:r>
              <a:rPr dirty="0" smtClean="0" sz="1400" spc="-10">
                <a:latin typeface="Andalus"/>
                <a:cs typeface="Andalus"/>
              </a:rPr>
              <a:t>e</a:t>
            </a:r>
            <a:r>
              <a:rPr dirty="0" smtClean="0" sz="1400" spc="-10">
                <a:latin typeface="Andalus"/>
                <a:cs typeface="Andalus"/>
              </a:rPr>
              <a:t>a</a:t>
            </a:r>
            <a:r>
              <a:rPr dirty="0" smtClean="0" sz="1400" spc="0">
                <a:latin typeface="Andalus"/>
                <a:cs typeface="Andalus"/>
              </a:rPr>
              <a:t>k</a:t>
            </a:r>
            <a:r>
              <a:rPr dirty="0" smtClean="0" sz="1400" spc="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lo</a:t>
            </a:r>
            <a:r>
              <a:rPr dirty="0" smtClean="0" sz="1400" spc="-5">
                <a:latin typeface="Andalus"/>
                <a:cs typeface="Andalus"/>
              </a:rPr>
              <a:t>o</a:t>
            </a:r>
            <a:r>
              <a:rPr dirty="0" smtClean="0" sz="1400" spc="0">
                <a:latin typeface="Andalus"/>
                <a:cs typeface="Andalus"/>
              </a:rPr>
              <a:t>p</a:t>
            </a:r>
            <a:endParaRPr sz="1400">
              <a:latin typeface="Andalus"/>
              <a:cs typeface="Andalus"/>
            </a:endParaRPr>
          </a:p>
          <a:p>
            <a:pPr algn="just" marL="12700" marR="12700">
              <a:lnSpc>
                <a:spcPct val="127099"/>
              </a:lnSpc>
            </a:pPr>
            <a:r>
              <a:rPr dirty="0" smtClean="0" sz="1400">
                <a:latin typeface="Andalus"/>
                <a:cs typeface="Andalus"/>
              </a:rPr>
              <a:t>The</a:t>
            </a:r>
            <a:r>
              <a:rPr dirty="0" smtClean="0" sz="1400" spc="15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bre</a:t>
            </a:r>
            <a:r>
              <a:rPr dirty="0" smtClean="0" sz="1400" spc="-15">
                <a:latin typeface="Andalus"/>
                <a:cs typeface="Andalus"/>
              </a:rPr>
              <a:t>a</a:t>
            </a:r>
            <a:r>
              <a:rPr dirty="0" smtClean="0" sz="1400" spc="0">
                <a:latin typeface="Andalus"/>
                <a:cs typeface="Andalus"/>
              </a:rPr>
              <a:t>k</a:t>
            </a:r>
            <a:r>
              <a:rPr dirty="0" smtClean="0" sz="1400" spc="16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stat</a:t>
            </a:r>
            <a:r>
              <a:rPr dirty="0" smtClean="0" sz="1400" spc="-15">
                <a:latin typeface="Andalus"/>
                <a:cs typeface="Andalus"/>
              </a:rPr>
              <a:t>e</a:t>
            </a:r>
            <a:r>
              <a:rPr dirty="0" smtClean="0" sz="1400" spc="0">
                <a:latin typeface="Andalus"/>
                <a:cs typeface="Andalus"/>
              </a:rPr>
              <a:t>ment</a:t>
            </a:r>
            <a:r>
              <a:rPr dirty="0" smtClean="0" sz="1400" spc="16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t</a:t>
            </a:r>
            <a:r>
              <a:rPr dirty="0" smtClean="0" sz="1400" spc="-5">
                <a:latin typeface="Andalus"/>
                <a:cs typeface="Andalus"/>
              </a:rPr>
              <a:t>e</a:t>
            </a:r>
            <a:r>
              <a:rPr dirty="0" smtClean="0" sz="1400" spc="0">
                <a:latin typeface="Andalus"/>
                <a:cs typeface="Andalus"/>
              </a:rPr>
              <a:t>rm</a:t>
            </a:r>
            <a:r>
              <a:rPr dirty="0" smtClean="0" sz="1400" spc="-15">
                <a:latin typeface="Andalus"/>
                <a:cs typeface="Andalus"/>
              </a:rPr>
              <a:t>i</a:t>
            </a:r>
            <a:r>
              <a:rPr dirty="0" smtClean="0" sz="1400" spc="0">
                <a:latin typeface="Andalus"/>
                <a:cs typeface="Andalus"/>
              </a:rPr>
              <a:t>nat</a:t>
            </a:r>
            <a:r>
              <a:rPr dirty="0" smtClean="0" sz="1400" spc="-15">
                <a:latin typeface="Andalus"/>
                <a:cs typeface="Andalus"/>
              </a:rPr>
              <a:t>e</a:t>
            </a:r>
            <a:r>
              <a:rPr dirty="0" smtClean="0" sz="1400" spc="0">
                <a:latin typeface="Andalus"/>
                <a:cs typeface="Andalus"/>
              </a:rPr>
              <a:t>s</a:t>
            </a:r>
            <a:r>
              <a:rPr dirty="0" smtClean="0" sz="1400" spc="16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the</a:t>
            </a:r>
            <a:r>
              <a:rPr dirty="0" smtClean="0" sz="1400" spc="16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ex</a:t>
            </a:r>
            <a:r>
              <a:rPr dirty="0" smtClean="0" sz="1400" spc="-5">
                <a:latin typeface="Andalus"/>
                <a:cs typeface="Andalus"/>
              </a:rPr>
              <a:t>e</a:t>
            </a:r>
            <a:r>
              <a:rPr dirty="0" smtClean="0" sz="1400" spc="-20">
                <a:latin typeface="Andalus"/>
                <a:cs typeface="Andalus"/>
              </a:rPr>
              <a:t>c</a:t>
            </a:r>
            <a:r>
              <a:rPr dirty="0" smtClean="0" sz="1400" spc="0">
                <a:latin typeface="Andalus"/>
                <a:cs typeface="Andalus"/>
              </a:rPr>
              <a:t>ution</a:t>
            </a:r>
            <a:r>
              <a:rPr dirty="0" smtClean="0" sz="1400" spc="160">
                <a:latin typeface="Andalus"/>
                <a:cs typeface="Andalus"/>
              </a:rPr>
              <a:t> </a:t>
            </a:r>
            <a:r>
              <a:rPr dirty="0" smtClean="0" sz="1400" spc="-15">
                <a:latin typeface="Andalus"/>
                <a:cs typeface="Andalus"/>
              </a:rPr>
              <a:t>o</a:t>
            </a:r>
            <a:r>
              <a:rPr dirty="0" smtClean="0" sz="1400" spc="0">
                <a:latin typeface="Andalus"/>
                <a:cs typeface="Andalus"/>
              </a:rPr>
              <a:t>f</a:t>
            </a:r>
            <a:r>
              <a:rPr dirty="0" smtClean="0" sz="1400" spc="16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a </a:t>
            </a:r>
            <a:r>
              <a:rPr dirty="0" smtClean="0" sz="1400" spc="-16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for</a:t>
            </a:r>
            <a:r>
              <a:rPr dirty="0" smtClean="0" sz="1400" spc="15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lo</a:t>
            </a:r>
            <a:r>
              <a:rPr dirty="0" smtClean="0" sz="1400" spc="-5">
                <a:latin typeface="Andalus"/>
                <a:cs typeface="Andalus"/>
              </a:rPr>
              <a:t>o</a:t>
            </a:r>
            <a:r>
              <a:rPr dirty="0" smtClean="0" sz="1400" spc="0">
                <a:latin typeface="Andalus"/>
                <a:cs typeface="Andalus"/>
              </a:rPr>
              <a:t>p</a:t>
            </a:r>
            <a:r>
              <a:rPr dirty="0" smtClean="0" sz="1400" spc="155">
                <a:latin typeface="Andalus"/>
                <a:cs typeface="Andalus"/>
              </a:rPr>
              <a:t> </a:t>
            </a:r>
            <a:r>
              <a:rPr dirty="0" smtClean="0" sz="1400" spc="-15">
                <a:latin typeface="Andalus"/>
                <a:cs typeface="Andalus"/>
              </a:rPr>
              <a:t>o</a:t>
            </a:r>
            <a:r>
              <a:rPr dirty="0" smtClean="0" sz="1400" spc="0">
                <a:latin typeface="Andalus"/>
                <a:cs typeface="Andalus"/>
              </a:rPr>
              <a:t>r</a:t>
            </a:r>
            <a:r>
              <a:rPr dirty="0" smtClean="0" sz="1400" spc="165">
                <a:latin typeface="Andalus"/>
                <a:cs typeface="Andalus"/>
              </a:rPr>
              <a:t> </a:t>
            </a:r>
            <a:r>
              <a:rPr dirty="0" smtClean="0" sz="1400" spc="-10">
                <a:latin typeface="Andalus"/>
                <a:cs typeface="Andalus"/>
              </a:rPr>
              <a:t>w</a:t>
            </a:r>
            <a:r>
              <a:rPr dirty="0" smtClean="0" sz="1400" spc="0">
                <a:latin typeface="Andalus"/>
                <a:cs typeface="Andalus"/>
              </a:rPr>
              <a:t>h</a:t>
            </a:r>
            <a:r>
              <a:rPr dirty="0" smtClean="0" sz="1400" spc="-10">
                <a:latin typeface="Andalus"/>
                <a:cs typeface="Andalus"/>
              </a:rPr>
              <a:t>i</a:t>
            </a:r>
            <a:r>
              <a:rPr dirty="0" smtClean="0" sz="1400" spc="0">
                <a:latin typeface="Andalus"/>
                <a:cs typeface="Andalus"/>
              </a:rPr>
              <a:t>le</a:t>
            </a:r>
            <a:r>
              <a:rPr dirty="0" smtClean="0" sz="1400" spc="16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lo</a:t>
            </a:r>
            <a:r>
              <a:rPr dirty="0" smtClean="0" sz="1400" spc="-5">
                <a:latin typeface="Andalus"/>
                <a:cs typeface="Andalus"/>
              </a:rPr>
              <a:t>o</a:t>
            </a:r>
            <a:r>
              <a:rPr dirty="0" smtClean="0" sz="1400" spc="0">
                <a:latin typeface="Andalus"/>
                <a:cs typeface="Andalus"/>
              </a:rPr>
              <a:t>p. </a:t>
            </a:r>
            <a:r>
              <a:rPr dirty="0" smtClean="0" sz="1400" spc="-170">
                <a:latin typeface="Andalus"/>
                <a:cs typeface="Andalus"/>
              </a:rPr>
              <a:t> </a:t>
            </a:r>
            <a:r>
              <a:rPr dirty="0" smtClean="0" sz="1400" spc="-5">
                <a:latin typeface="Andalus"/>
                <a:cs typeface="Andalus"/>
              </a:rPr>
              <a:t>W</a:t>
            </a:r>
            <a:r>
              <a:rPr dirty="0" smtClean="0" sz="1400" spc="0">
                <a:latin typeface="Andalus"/>
                <a:cs typeface="Andalus"/>
              </a:rPr>
              <a:t>h</a:t>
            </a:r>
            <a:r>
              <a:rPr dirty="0" smtClean="0" sz="1400" spc="-15">
                <a:latin typeface="Andalus"/>
                <a:cs typeface="Andalus"/>
              </a:rPr>
              <a:t>e</a:t>
            </a:r>
            <a:r>
              <a:rPr dirty="0" smtClean="0" sz="1400" spc="0">
                <a:latin typeface="Andalus"/>
                <a:cs typeface="Andalus"/>
              </a:rPr>
              <a:t>n</a:t>
            </a:r>
            <a:r>
              <a:rPr dirty="0" smtClean="0" sz="1400" spc="15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a</a:t>
            </a:r>
            <a:r>
              <a:rPr dirty="0" smtClean="0" sz="1400" spc="16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break</a:t>
            </a:r>
            <a:r>
              <a:rPr dirty="0" smtClean="0" sz="1400" spc="0">
                <a:latin typeface="Andalus"/>
                <a:cs typeface="Andalus"/>
              </a:rPr>
              <a:t> statem</a:t>
            </a:r>
            <a:r>
              <a:rPr dirty="0" smtClean="0" sz="1400" spc="-15">
                <a:latin typeface="Andalus"/>
                <a:cs typeface="Andalus"/>
              </a:rPr>
              <a:t>e</a:t>
            </a:r>
            <a:r>
              <a:rPr dirty="0" smtClean="0" sz="1400" spc="0">
                <a:latin typeface="Andalus"/>
                <a:cs typeface="Andalus"/>
              </a:rPr>
              <a:t>nt</a:t>
            </a:r>
            <a:r>
              <a:rPr dirty="0" smtClean="0" sz="1400" spc="-35">
                <a:latin typeface="Andalus"/>
                <a:cs typeface="Andalus"/>
              </a:rPr>
              <a:t> </a:t>
            </a:r>
            <a:r>
              <a:rPr dirty="0" smtClean="0" sz="1400" spc="-10">
                <a:latin typeface="Andalus"/>
                <a:cs typeface="Andalus"/>
              </a:rPr>
              <a:t>i</a:t>
            </a:r>
            <a:r>
              <a:rPr dirty="0" smtClean="0" sz="1400" spc="0">
                <a:latin typeface="Andalus"/>
                <a:cs typeface="Andalus"/>
              </a:rPr>
              <a:t>s</a:t>
            </a:r>
            <a:r>
              <a:rPr dirty="0" smtClean="0" sz="1400" spc="-3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enc</a:t>
            </a:r>
            <a:r>
              <a:rPr dirty="0" smtClean="0" sz="1400" spc="-10">
                <a:latin typeface="Andalus"/>
                <a:cs typeface="Andalus"/>
              </a:rPr>
              <a:t>o</a:t>
            </a:r>
            <a:r>
              <a:rPr dirty="0" smtClean="0" sz="1400" spc="-10">
                <a:latin typeface="Andalus"/>
                <a:cs typeface="Andalus"/>
              </a:rPr>
              <a:t>u</a:t>
            </a:r>
            <a:r>
              <a:rPr dirty="0" smtClean="0" sz="1400" spc="0">
                <a:latin typeface="Andalus"/>
                <a:cs typeface="Andalus"/>
              </a:rPr>
              <a:t>n</a:t>
            </a:r>
            <a:r>
              <a:rPr dirty="0" smtClean="0" sz="1400" spc="-15">
                <a:latin typeface="Andalus"/>
                <a:cs typeface="Andalus"/>
              </a:rPr>
              <a:t>t</a:t>
            </a:r>
            <a:r>
              <a:rPr dirty="0" smtClean="0" sz="1400" spc="0">
                <a:latin typeface="Andalus"/>
                <a:cs typeface="Andalus"/>
              </a:rPr>
              <a:t>e</a:t>
            </a:r>
            <a:r>
              <a:rPr dirty="0" smtClean="0" sz="1400" spc="-10">
                <a:latin typeface="Andalus"/>
                <a:cs typeface="Andalus"/>
              </a:rPr>
              <a:t>r</a:t>
            </a:r>
            <a:r>
              <a:rPr dirty="0" smtClean="0" sz="1400" spc="0">
                <a:latin typeface="Andalus"/>
                <a:cs typeface="Andalus"/>
              </a:rPr>
              <a:t>ed,</a:t>
            </a:r>
            <a:r>
              <a:rPr dirty="0" smtClean="0" sz="1400" spc="-3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ex</a:t>
            </a:r>
            <a:r>
              <a:rPr dirty="0" smtClean="0" sz="1400" spc="-5">
                <a:latin typeface="Andalus"/>
                <a:cs typeface="Andalus"/>
              </a:rPr>
              <a:t>e</a:t>
            </a:r>
            <a:r>
              <a:rPr dirty="0" smtClean="0" sz="1400" spc="-10">
                <a:latin typeface="Andalus"/>
                <a:cs typeface="Andalus"/>
              </a:rPr>
              <a:t>c</a:t>
            </a:r>
            <a:r>
              <a:rPr dirty="0" smtClean="0" sz="1400" spc="0">
                <a:latin typeface="Andalus"/>
                <a:cs typeface="Andalus"/>
              </a:rPr>
              <a:t>uti</a:t>
            </a:r>
            <a:r>
              <a:rPr dirty="0" smtClean="0" sz="1400" spc="-15">
                <a:latin typeface="Andalus"/>
                <a:cs typeface="Andalus"/>
              </a:rPr>
              <a:t>o</a:t>
            </a:r>
            <a:r>
              <a:rPr dirty="0" smtClean="0" sz="1400" spc="0">
                <a:latin typeface="Andalus"/>
                <a:cs typeface="Andalus"/>
              </a:rPr>
              <a:t>n</a:t>
            </a:r>
            <a:r>
              <a:rPr dirty="0" smtClean="0" sz="1400" spc="-30">
                <a:latin typeface="Andalus"/>
                <a:cs typeface="Andalus"/>
              </a:rPr>
              <a:t> </a:t>
            </a:r>
            <a:r>
              <a:rPr dirty="0" smtClean="0" sz="1400" spc="-10">
                <a:latin typeface="Andalus"/>
                <a:cs typeface="Andalus"/>
              </a:rPr>
              <a:t>c</a:t>
            </a:r>
            <a:r>
              <a:rPr dirty="0" smtClean="0" sz="1400" spc="0">
                <a:latin typeface="Andalus"/>
                <a:cs typeface="Andalus"/>
              </a:rPr>
              <a:t>ont</a:t>
            </a:r>
            <a:r>
              <a:rPr dirty="0" smtClean="0" sz="1400" spc="-10">
                <a:latin typeface="Andalus"/>
                <a:cs typeface="Andalus"/>
              </a:rPr>
              <a:t>i</a:t>
            </a:r>
            <a:r>
              <a:rPr dirty="0" smtClean="0" sz="1400" spc="0">
                <a:latin typeface="Andalus"/>
                <a:cs typeface="Andalus"/>
              </a:rPr>
              <a:t>nu</a:t>
            </a:r>
            <a:r>
              <a:rPr dirty="0" smtClean="0" sz="1400" spc="-15">
                <a:latin typeface="Andalus"/>
                <a:cs typeface="Andalus"/>
              </a:rPr>
              <a:t>e</a:t>
            </a:r>
            <a:r>
              <a:rPr dirty="0" smtClean="0" sz="1400" spc="0">
                <a:latin typeface="Andalus"/>
                <a:cs typeface="Andalus"/>
              </a:rPr>
              <a:t>s</a:t>
            </a:r>
            <a:r>
              <a:rPr dirty="0" smtClean="0" sz="1400" spc="-30">
                <a:latin typeface="Andalus"/>
                <a:cs typeface="Andalus"/>
              </a:rPr>
              <a:t> </a:t>
            </a:r>
            <a:r>
              <a:rPr dirty="0" smtClean="0" sz="1400" spc="-10">
                <a:latin typeface="Andalus"/>
                <a:cs typeface="Andalus"/>
              </a:rPr>
              <a:t>w</a:t>
            </a:r>
            <a:r>
              <a:rPr dirty="0" smtClean="0" sz="1400" spc="0">
                <a:latin typeface="Andalus"/>
                <a:cs typeface="Andalus"/>
              </a:rPr>
              <a:t>ith</a:t>
            </a:r>
            <a:r>
              <a:rPr dirty="0" smtClean="0" sz="1400" spc="-25">
                <a:latin typeface="Andalus"/>
                <a:cs typeface="Andalus"/>
              </a:rPr>
              <a:t> </a:t>
            </a:r>
            <a:r>
              <a:rPr dirty="0" smtClean="0" sz="1400" spc="-15">
                <a:latin typeface="Andalus"/>
                <a:cs typeface="Andalus"/>
              </a:rPr>
              <a:t>t</a:t>
            </a:r>
            <a:r>
              <a:rPr dirty="0" smtClean="0" sz="1400" spc="0">
                <a:latin typeface="Andalus"/>
                <a:cs typeface="Andalus"/>
              </a:rPr>
              <a:t>he</a:t>
            </a:r>
            <a:r>
              <a:rPr dirty="0" smtClean="0" sz="1400" spc="-4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next</a:t>
            </a:r>
            <a:r>
              <a:rPr dirty="0" smtClean="0" sz="1400" spc="-2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s</a:t>
            </a:r>
            <a:r>
              <a:rPr dirty="0" smtClean="0" sz="1400" spc="-10">
                <a:latin typeface="Andalus"/>
                <a:cs typeface="Andalus"/>
              </a:rPr>
              <a:t>t</a:t>
            </a:r>
            <a:r>
              <a:rPr dirty="0" smtClean="0" sz="1400" spc="0">
                <a:latin typeface="Andalus"/>
                <a:cs typeface="Andalus"/>
              </a:rPr>
              <a:t>atem</a:t>
            </a:r>
            <a:r>
              <a:rPr dirty="0" smtClean="0" sz="1400" spc="-5">
                <a:latin typeface="Andalus"/>
                <a:cs typeface="Andalus"/>
              </a:rPr>
              <a:t>e</a:t>
            </a:r>
            <a:r>
              <a:rPr dirty="0" smtClean="0" sz="1400" spc="0">
                <a:latin typeface="Andalus"/>
                <a:cs typeface="Andalus"/>
              </a:rPr>
              <a:t>nt</a:t>
            </a:r>
            <a:r>
              <a:rPr dirty="0" smtClean="0" sz="1400" spc="-35">
                <a:latin typeface="Andalus"/>
                <a:cs typeface="Andalus"/>
              </a:rPr>
              <a:t> </a:t>
            </a:r>
            <a:r>
              <a:rPr dirty="0" smtClean="0" sz="1400" spc="-15">
                <a:latin typeface="Andalus"/>
                <a:cs typeface="Andalus"/>
              </a:rPr>
              <a:t>o</a:t>
            </a:r>
            <a:r>
              <a:rPr dirty="0" smtClean="0" sz="1400" spc="0">
                <a:latin typeface="Andalus"/>
                <a:cs typeface="Andalus"/>
              </a:rPr>
              <a:t>ut</a:t>
            </a:r>
            <a:r>
              <a:rPr dirty="0" smtClean="0" sz="1400" spc="-10">
                <a:latin typeface="Andalus"/>
                <a:cs typeface="Andalus"/>
              </a:rPr>
              <a:t>s</a:t>
            </a:r>
            <a:r>
              <a:rPr dirty="0" smtClean="0" sz="1400" spc="0">
                <a:latin typeface="Andalus"/>
                <a:cs typeface="Andalus"/>
              </a:rPr>
              <a:t>ide</a:t>
            </a:r>
            <a:r>
              <a:rPr dirty="0" smtClean="0" sz="1400" spc="-3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of</a:t>
            </a:r>
            <a:r>
              <a:rPr dirty="0" smtClean="0" sz="1400" spc="-30">
                <a:latin typeface="Andalus"/>
                <a:cs typeface="Andalus"/>
              </a:rPr>
              <a:t> </a:t>
            </a:r>
            <a:r>
              <a:rPr dirty="0" smtClean="0" sz="1400" spc="-15">
                <a:latin typeface="Andalus"/>
                <a:cs typeface="Andalus"/>
              </a:rPr>
              <a:t>t</a:t>
            </a:r>
            <a:r>
              <a:rPr dirty="0" smtClean="0" sz="1400" spc="-10">
                <a:latin typeface="Andalus"/>
                <a:cs typeface="Andalus"/>
              </a:rPr>
              <a:t>h</a:t>
            </a:r>
            <a:r>
              <a:rPr dirty="0" smtClean="0" sz="1400" spc="0">
                <a:latin typeface="Andalus"/>
                <a:cs typeface="Andalus"/>
              </a:rPr>
              <a:t>e</a:t>
            </a:r>
            <a:r>
              <a:rPr dirty="0" smtClean="0" sz="1400" spc="-3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lo</a:t>
            </a:r>
            <a:r>
              <a:rPr dirty="0" smtClean="0" sz="1400" spc="-5">
                <a:latin typeface="Andalus"/>
                <a:cs typeface="Andalus"/>
              </a:rPr>
              <a:t>o</a:t>
            </a:r>
            <a:r>
              <a:rPr dirty="0" smtClean="0" sz="1400" spc="0">
                <a:latin typeface="Andalus"/>
                <a:cs typeface="Andalus"/>
              </a:rPr>
              <a:t>p.</a:t>
            </a:r>
            <a:r>
              <a:rPr dirty="0" smtClean="0" sz="1400" spc="-30">
                <a:latin typeface="Andalus"/>
                <a:cs typeface="Andalus"/>
              </a:rPr>
              <a:t> </a:t>
            </a:r>
            <a:r>
              <a:rPr dirty="0" smtClean="0" sz="1400" spc="-20">
                <a:latin typeface="Andalus"/>
                <a:cs typeface="Andalus"/>
              </a:rPr>
              <a:t>I</a:t>
            </a:r>
            <a:r>
              <a:rPr dirty="0" smtClean="0" sz="1400" spc="0">
                <a:latin typeface="Andalus"/>
                <a:cs typeface="Andalus"/>
              </a:rPr>
              <a:t>n</a:t>
            </a:r>
            <a:r>
              <a:rPr dirty="0" smtClean="0" sz="1400" spc="0">
                <a:latin typeface="Andalus"/>
                <a:cs typeface="Andalus"/>
              </a:rPr>
              <a:t> nest</a:t>
            </a:r>
            <a:r>
              <a:rPr dirty="0" smtClean="0" sz="1400" spc="-5">
                <a:latin typeface="Andalus"/>
                <a:cs typeface="Andalus"/>
              </a:rPr>
              <a:t>e</a:t>
            </a:r>
            <a:r>
              <a:rPr dirty="0" smtClean="0" sz="1400" spc="0">
                <a:latin typeface="Andalus"/>
                <a:cs typeface="Andalus"/>
              </a:rPr>
              <a:t>d</a:t>
            </a:r>
            <a:r>
              <a:rPr dirty="0" smtClean="0" sz="1400" spc="8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lo</a:t>
            </a:r>
            <a:r>
              <a:rPr dirty="0" smtClean="0" sz="1400" spc="-5">
                <a:latin typeface="Andalus"/>
                <a:cs typeface="Andalus"/>
              </a:rPr>
              <a:t>o</a:t>
            </a:r>
            <a:r>
              <a:rPr dirty="0" smtClean="0" sz="1400" spc="0">
                <a:latin typeface="Andalus"/>
                <a:cs typeface="Andalus"/>
              </a:rPr>
              <a:t>ps,</a:t>
            </a:r>
            <a:r>
              <a:rPr dirty="0" smtClean="0" sz="1400" spc="105">
                <a:latin typeface="Andalus"/>
                <a:cs typeface="Andalus"/>
              </a:rPr>
              <a:t> </a:t>
            </a:r>
            <a:r>
              <a:rPr dirty="0" smtClean="0" sz="1400" spc="-15">
                <a:latin typeface="Andalus"/>
                <a:cs typeface="Andalus"/>
              </a:rPr>
              <a:t>e</a:t>
            </a:r>
            <a:r>
              <a:rPr dirty="0" smtClean="0" sz="1400" spc="0">
                <a:latin typeface="Andalus"/>
                <a:cs typeface="Andalus"/>
              </a:rPr>
              <a:t>xits</a:t>
            </a:r>
            <a:r>
              <a:rPr dirty="0" smtClean="0" sz="1400" spc="9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f</a:t>
            </a:r>
            <a:r>
              <a:rPr dirty="0" smtClean="0" sz="1400" spc="-20">
                <a:latin typeface="Andalus"/>
                <a:cs typeface="Andalus"/>
              </a:rPr>
              <a:t>r</a:t>
            </a:r>
            <a:r>
              <a:rPr dirty="0" smtClean="0" sz="1400" spc="0">
                <a:latin typeface="Andalus"/>
                <a:cs typeface="Andalus"/>
              </a:rPr>
              <a:t>om</a:t>
            </a:r>
            <a:r>
              <a:rPr dirty="0" smtClean="0" sz="1400" spc="9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the</a:t>
            </a:r>
            <a:r>
              <a:rPr dirty="0" smtClean="0" sz="1400" spc="10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inne</a:t>
            </a:r>
            <a:r>
              <a:rPr dirty="0" smtClean="0" sz="1400" spc="-10">
                <a:latin typeface="Andalus"/>
                <a:cs typeface="Andalus"/>
              </a:rPr>
              <a:t>r</a:t>
            </a:r>
            <a:r>
              <a:rPr dirty="0" smtClean="0" sz="1400" spc="0">
                <a:latin typeface="Andalus"/>
                <a:cs typeface="Andalus"/>
              </a:rPr>
              <a:t>most</a:t>
            </a:r>
            <a:r>
              <a:rPr dirty="0" smtClean="0" sz="1400" spc="9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s</a:t>
            </a:r>
            <a:r>
              <a:rPr dirty="0" smtClean="0" sz="1400" spc="-10">
                <a:latin typeface="Andalus"/>
                <a:cs typeface="Andalus"/>
              </a:rPr>
              <a:t>t</a:t>
            </a:r>
            <a:r>
              <a:rPr dirty="0" smtClean="0" sz="1400" spc="0">
                <a:latin typeface="Andalus"/>
                <a:cs typeface="Andalus"/>
              </a:rPr>
              <a:t>atem</a:t>
            </a:r>
            <a:r>
              <a:rPr dirty="0" smtClean="0" sz="1400" spc="-5">
                <a:latin typeface="Andalus"/>
                <a:cs typeface="Andalus"/>
              </a:rPr>
              <a:t>e</a:t>
            </a:r>
            <a:r>
              <a:rPr dirty="0" smtClean="0" sz="1400" spc="0">
                <a:latin typeface="Andalus"/>
                <a:cs typeface="Andalus"/>
              </a:rPr>
              <a:t>nt</a:t>
            </a:r>
            <a:r>
              <a:rPr dirty="0" smtClean="0" sz="1400" spc="8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is</a:t>
            </a:r>
            <a:r>
              <a:rPr dirty="0" smtClean="0" sz="1400" spc="105">
                <a:latin typeface="Andalus"/>
                <a:cs typeface="Andalus"/>
              </a:rPr>
              <a:t> </a:t>
            </a:r>
            <a:r>
              <a:rPr dirty="0" smtClean="0" sz="1400" spc="-15">
                <a:latin typeface="Andalus"/>
                <a:cs typeface="Andalus"/>
              </a:rPr>
              <a:t>e</a:t>
            </a:r>
            <a:r>
              <a:rPr dirty="0" smtClean="0" sz="1400" spc="0">
                <a:latin typeface="Andalus"/>
                <a:cs typeface="Andalus"/>
              </a:rPr>
              <a:t>n</a:t>
            </a:r>
            <a:r>
              <a:rPr dirty="0" smtClean="0" sz="1400" spc="-10">
                <a:latin typeface="Andalus"/>
                <a:cs typeface="Andalus"/>
              </a:rPr>
              <a:t>c</a:t>
            </a:r>
            <a:r>
              <a:rPr dirty="0" smtClean="0" sz="1400" spc="0">
                <a:latin typeface="Andalus"/>
                <a:cs typeface="Andalus"/>
              </a:rPr>
              <a:t>o</a:t>
            </a:r>
            <a:r>
              <a:rPr dirty="0" smtClean="0" sz="1400" spc="-15">
                <a:latin typeface="Andalus"/>
                <a:cs typeface="Andalus"/>
              </a:rPr>
              <a:t>u</a:t>
            </a:r>
            <a:r>
              <a:rPr dirty="0" smtClean="0" sz="1400" spc="0">
                <a:latin typeface="Andalus"/>
                <a:cs typeface="Andalus"/>
              </a:rPr>
              <a:t>nt</a:t>
            </a:r>
            <a:r>
              <a:rPr dirty="0" smtClean="0" sz="1400" spc="-5">
                <a:latin typeface="Andalus"/>
                <a:cs typeface="Andalus"/>
              </a:rPr>
              <a:t>e</a:t>
            </a:r>
            <a:r>
              <a:rPr dirty="0" smtClean="0" sz="1400" spc="0">
                <a:latin typeface="Andalus"/>
                <a:cs typeface="Andalus"/>
              </a:rPr>
              <a:t>r</a:t>
            </a:r>
            <a:r>
              <a:rPr dirty="0" smtClean="0" sz="1400" spc="-10">
                <a:latin typeface="Andalus"/>
                <a:cs typeface="Andalus"/>
              </a:rPr>
              <a:t>e</a:t>
            </a:r>
            <a:r>
              <a:rPr dirty="0" smtClean="0" sz="1400" spc="0">
                <a:latin typeface="Andalus"/>
                <a:cs typeface="Andalus"/>
              </a:rPr>
              <a:t>d,</a:t>
            </a:r>
            <a:r>
              <a:rPr dirty="0" smtClean="0" sz="1400" spc="10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ex</a:t>
            </a:r>
            <a:r>
              <a:rPr dirty="0" smtClean="0" sz="1400" spc="-5">
                <a:latin typeface="Andalus"/>
                <a:cs typeface="Andalus"/>
              </a:rPr>
              <a:t>e</a:t>
            </a:r>
            <a:r>
              <a:rPr dirty="0" smtClean="0" sz="1400" spc="-10">
                <a:latin typeface="Andalus"/>
                <a:cs typeface="Andalus"/>
              </a:rPr>
              <a:t>c</a:t>
            </a:r>
            <a:r>
              <a:rPr dirty="0" smtClean="0" sz="1400" spc="0">
                <a:latin typeface="Andalus"/>
                <a:cs typeface="Andalus"/>
              </a:rPr>
              <a:t>u</a:t>
            </a:r>
            <a:r>
              <a:rPr dirty="0" smtClean="0" sz="1400" spc="-15">
                <a:latin typeface="Andalus"/>
                <a:cs typeface="Andalus"/>
              </a:rPr>
              <a:t>t</a:t>
            </a:r>
            <a:r>
              <a:rPr dirty="0" smtClean="0" sz="1400" spc="0">
                <a:latin typeface="Andalus"/>
                <a:cs typeface="Andalus"/>
              </a:rPr>
              <a:t>ion</a:t>
            </a:r>
            <a:r>
              <a:rPr dirty="0" smtClean="0" sz="1400" spc="100">
                <a:latin typeface="Andalus"/>
                <a:cs typeface="Andalus"/>
              </a:rPr>
              <a:t> </a:t>
            </a:r>
            <a:r>
              <a:rPr dirty="0" smtClean="0" sz="1400" spc="-10">
                <a:latin typeface="Andalus"/>
                <a:cs typeface="Andalus"/>
              </a:rPr>
              <a:t>c</a:t>
            </a:r>
            <a:r>
              <a:rPr dirty="0" smtClean="0" sz="1400" spc="0">
                <a:latin typeface="Andalus"/>
                <a:cs typeface="Andalus"/>
              </a:rPr>
              <a:t>on</a:t>
            </a:r>
            <a:r>
              <a:rPr dirty="0" smtClean="0" sz="1400" spc="-15">
                <a:latin typeface="Andalus"/>
                <a:cs typeface="Andalus"/>
              </a:rPr>
              <a:t>t</a:t>
            </a:r>
            <a:r>
              <a:rPr dirty="0" smtClean="0" sz="1400" spc="0">
                <a:latin typeface="Andalus"/>
                <a:cs typeface="Andalus"/>
              </a:rPr>
              <a:t>inues</a:t>
            </a:r>
            <a:r>
              <a:rPr dirty="0" smtClean="0" sz="1400" spc="9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w</a:t>
            </a:r>
            <a:r>
              <a:rPr dirty="0" smtClean="0" sz="1400" spc="5">
                <a:latin typeface="Andalus"/>
                <a:cs typeface="Andalus"/>
              </a:rPr>
              <a:t>i</a:t>
            </a:r>
            <a:r>
              <a:rPr dirty="0" smtClean="0" sz="1400" spc="-15">
                <a:latin typeface="Andalus"/>
                <a:cs typeface="Andalus"/>
              </a:rPr>
              <a:t>t</a:t>
            </a:r>
            <a:r>
              <a:rPr dirty="0" smtClean="0" sz="1400" spc="0">
                <a:latin typeface="Andalus"/>
                <a:cs typeface="Andalus"/>
              </a:rPr>
              <a:t>h</a:t>
            </a:r>
            <a:r>
              <a:rPr dirty="0" smtClean="0" sz="1400" spc="0">
                <a:latin typeface="Andalus"/>
                <a:cs typeface="Andalus"/>
              </a:rPr>
              <a:t> the</a:t>
            </a:r>
            <a:r>
              <a:rPr dirty="0" smtClean="0" sz="1400" spc="5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next</a:t>
            </a:r>
            <a:r>
              <a:rPr dirty="0" smtClean="0" sz="1400" spc="4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stat</a:t>
            </a:r>
            <a:r>
              <a:rPr dirty="0" smtClean="0" sz="1400" spc="-15">
                <a:latin typeface="Andalus"/>
                <a:cs typeface="Andalus"/>
              </a:rPr>
              <a:t>e</a:t>
            </a:r>
            <a:r>
              <a:rPr dirty="0" smtClean="0" sz="1400" spc="0">
                <a:latin typeface="Andalus"/>
                <a:cs typeface="Andalus"/>
              </a:rPr>
              <a:t>ment</a:t>
            </a:r>
            <a:r>
              <a:rPr dirty="0" smtClean="0" sz="1400" spc="55">
                <a:latin typeface="Andalus"/>
                <a:cs typeface="Andalus"/>
              </a:rPr>
              <a:t> </a:t>
            </a:r>
            <a:r>
              <a:rPr dirty="0" smtClean="0" sz="1400" spc="-15">
                <a:latin typeface="Andalus"/>
                <a:cs typeface="Andalus"/>
              </a:rPr>
              <a:t>o</a:t>
            </a:r>
            <a:r>
              <a:rPr dirty="0" smtClean="0" sz="1400" spc="0">
                <a:latin typeface="Andalus"/>
                <a:cs typeface="Andalus"/>
              </a:rPr>
              <a:t>uts</a:t>
            </a:r>
            <a:r>
              <a:rPr dirty="0" smtClean="0" sz="1400" spc="-10">
                <a:latin typeface="Andalus"/>
                <a:cs typeface="Andalus"/>
              </a:rPr>
              <a:t>i</a:t>
            </a:r>
            <a:r>
              <a:rPr dirty="0" smtClean="0" sz="1400" spc="0">
                <a:latin typeface="Andalus"/>
                <a:cs typeface="Andalus"/>
              </a:rPr>
              <a:t>de</a:t>
            </a:r>
            <a:r>
              <a:rPr dirty="0" smtClean="0" sz="1400" spc="5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of</a:t>
            </a:r>
            <a:r>
              <a:rPr dirty="0" smtClean="0" sz="1400" spc="50">
                <a:latin typeface="Andalus"/>
                <a:cs typeface="Andalus"/>
              </a:rPr>
              <a:t> </a:t>
            </a:r>
            <a:r>
              <a:rPr dirty="0" smtClean="0" sz="1400" spc="-15">
                <a:latin typeface="Andalus"/>
                <a:cs typeface="Andalus"/>
              </a:rPr>
              <a:t>t</a:t>
            </a:r>
            <a:r>
              <a:rPr dirty="0" smtClean="0" sz="1400" spc="0">
                <a:latin typeface="Andalus"/>
                <a:cs typeface="Andalus"/>
              </a:rPr>
              <a:t>he</a:t>
            </a:r>
            <a:r>
              <a:rPr dirty="0" smtClean="0" sz="1400" spc="5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lo</a:t>
            </a:r>
            <a:r>
              <a:rPr dirty="0" smtClean="0" sz="1400" spc="-5">
                <a:latin typeface="Andalus"/>
                <a:cs typeface="Andalus"/>
              </a:rPr>
              <a:t>o</a:t>
            </a:r>
            <a:r>
              <a:rPr dirty="0" smtClean="0" sz="1400" spc="0">
                <a:latin typeface="Andalus"/>
                <a:cs typeface="Andalus"/>
              </a:rPr>
              <a:t>p.</a:t>
            </a:r>
            <a:r>
              <a:rPr dirty="0" smtClean="0" sz="1400" spc="4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In</a:t>
            </a:r>
            <a:r>
              <a:rPr dirty="0" smtClean="0" sz="1400" spc="4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nest</a:t>
            </a:r>
            <a:r>
              <a:rPr dirty="0" smtClean="0" sz="1400" spc="-5">
                <a:latin typeface="Andalus"/>
                <a:cs typeface="Andalus"/>
              </a:rPr>
              <a:t>e</a:t>
            </a:r>
            <a:r>
              <a:rPr dirty="0" smtClean="0" sz="1400" spc="0">
                <a:latin typeface="Andalus"/>
                <a:cs typeface="Andalus"/>
              </a:rPr>
              <a:t>d</a:t>
            </a:r>
            <a:r>
              <a:rPr dirty="0" smtClean="0" sz="1400" spc="4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lo</a:t>
            </a:r>
            <a:r>
              <a:rPr dirty="0" smtClean="0" sz="1400" spc="-5">
                <a:latin typeface="Andalus"/>
                <a:cs typeface="Andalus"/>
              </a:rPr>
              <a:t>o</a:t>
            </a:r>
            <a:r>
              <a:rPr dirty="0" smtClean="0" sz="1400" spc="0">
                <a:latin typeface="Andalus"/>
                <a:cs typeface="Andalus"/>
              </a:rPr>
              <a:t>ps,</a:t>
            </a:r>
            <a:r>
              <a:rPr dirty="0" smtClean="0" sz="1400" spc="4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bre</a:t>
            </a:r>
            <a:r>
              <a:rPr dirty="0" smtClean="0" sz="1400" spc="-15">
                <a:latin typeface="Andalus"/>
                <a:cs typeface="Andalus"/>
              </a:rPr>
              <a:t>a</a:t>
            </a:r>
            <a:r>
              <a:rPr dirty="0" smtClean="0" sz="1400" spc="0">
                <a:latin typeface="Andalus"/>
                <a:cs typeface="Andalus"/>
              </a:rPr>
              <a:t>k</a:t>
            </a:r>
            <a:r>
              <a:rPr dirty="0" smtClean="0" sz="1400" spc="55">
                <a:latin typeface="Andalus"/>
                <a:cs typeface="Andalus"/>
              </a:rPr>
              <a:t> </a:t>
            </a:r>
            <a:r>
              <a:rPr dirty="0" smtClean="0" sz="1400" spc="-15">
                <a:latin typeface="Andalus"/>
                <a:cs typeface="Andalus"/>
              </a:rPr>
              <a:t>e</a:t>
            </a:r>
            <a:r>
              <a:rPr dirty="0" smtClean="0" sz="1400" spc="0">
                <a:latin typeface="Andalus"/>
                <a:cs typeface="Andalus"/>
              </a:rPr>
              <a:t>xits</a:t>
            </a:r>
            <a:r>
              <a:rPr dirty="0" smtClean="0" sz="1400" spc="4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fr</a:t>
            </a:r>
            <a:r>
              <a:rPr dirty="0" smtClean="0" sz="1400" spc="-10">
                <a:latin typeface="Andalus"/>
                <a:cs typeface="Andalus"/>
              </a:rPr>
              <a:t>o</a:t>
            </a:r>
            <a:r>
              <a:rPr dirty="0" smtClean="0" sz="1400" spc="0">
                <a:latin typeface="Andalus"/>
                <a:cs typeface="Andalus"/>
              </a:rPr>
              <a:t>m</a:t>
            </a:r>
            <a:r>
              <a:rPr dirty="0" smtClean="0" sz="1400" spc="50">
                <a:latin typeface="Andalus"/>
                <a:cs typeface="Andalus"/>
              </a:rPr>
              <a:t> </a:t>
            </a:r>
            <a:r>
              <a:rPr dirty="0" smtClean="0" sz="1400" spc="-15">
                <a:latin typeface="Andalus"/>
                <a:cs typeface="Andalus"/>
              </a:rPr>
              <a:t>t</a:t>
            </a:r>
            <a:r>
              <a:rPr dirty="0" smtClean="0" sz="1400" spc="0">
                <a:latin typeface="Andalus"/>
                <a:cs typeface="Andalus"/>
              </a:rPr>
              <a:t>he</a:t>
            </a:r>
            <a:r>
              <a:rPr dirty="0" smtClean="0" sz="1400" spc="50">
                <a:latin typeface="Andalus"/>
                <a:cs typeface="Andalus"/>
              </a:rPr>
              <a:t> </a:t>
            </a:r>
            <a:r>
              <a:rPr dirty="0" smtClean="0" sz="1400" spc="-10">
                <a:latin typeface="Andalus"/>
                <a:cs typeface="Andalus"/>
              </a:rPr>
              <a:t>i</a:t>
            </a:r>
            <a:r>
              <a:rPr dirty="0" smtClean="0" sz="1400" spc="0">
                <a:latin typeface="Andalus"/>
                <a:cs typeface="Andalus"/>
              </a:rPr>
              <a:t>nne</a:t>
            </a:r>
            <a:r>
              <a:rPr dirty="0" smtClean="0" sz="1400" spc="-10">
                <a:latin typeface="Andalus"/>
                <a:cs typeface="Andalus"/>
              </a:rPr>
              <a:t>r</a:t>
            </a:r>
            <a:r>
              <a:rPr dirty="0" smtClean="0" sz="1400" spc="-15">
                <a:latin typeface="Andalus"/>
                <a:cs typeface="Andalus"/>
              </a:rPr>
              <a:t>m</a:t>
            </a:r>
            <a:r>
              <a:rPr dirty="0" smtClean="0" sz="1400" spc="0">
                <a:latin typeface="Andalus"/>
                <a:cs typeface="Andalus"/>
              </a:rPr>
              <a:t>ost</a:t>
            </a:r>
            <a:r>
              <a:rPr dirty="0" smtClean="0" sz="1400" spc="8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lo</a:t>
            </a:r>
            <a:r>
              <a:rPr dirty="0" smtClean="0" sz="1400" spc="-5">
                <a:latin typeface="Andalus"/>
                <a:cs typeface="Andalus"/>
              </a:rPr>
              <a:t>o</a:t>
            </a:r>
            <a:r>
              <a:rPr dirty="0" smtClean="0" sz="1400" spc="0">
                <a:latin typeface="Andalus"/>
                <a:cs typeface="Andalus"/>
              </a:rPr>
              <a:t>p</a:t>
            </a:r>
            <a:r>
              <a:rPr dirty="0" smtClean="0" sz="1400" spc="0">
                <a:latin typeface="Andalus"/>
                <a:cs typeface="Andalus"/>
              </a:rPr>
              <a:t> only.</a:t>
            </a:r>
            <a:endParaRPr sz="1400">
              <a:latin typeface="Andalus"/>
              <a:cs typeface="Andalus"/>
            </a:endParaRPr>
          </a:p>
          <a:p>
            <a:pPr algn="r" marR="191135">
              <a:lnSpc>
                <a:spcPct val="100000"/>
              </a:lnSpc>
              <a:spcBef>
                <a:spcPts val="225"/>
              </a:spcBef>
            </a:pPr>
            <a:r>
              <a:rPr dirty="0" smtClean="0" sz="800">
                <a:latin typeface="Cambria Math"/>
                <a:cs typeface="Cambria Math"/>
              </a:rPr>
              <a:t>�</a:t>
            </a:r>
            <a:endParaRPr sz="800">
              <a:latin typeface="Cambria Math"/>
              <a:cs typeface="Cambria Math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6808978" y="3365245"/>
            <a:ext cx="138683" cy="0"/>
          </a:xfrm>
          <a:custGeom>
            <a:avLst/>
            <a:gdLst/>
            <a:ahLst/>
            <a:cxnLst/>
            <a:rect l="l" t="t" r="r" b="b"/>
            <a:pathLst>
              <a:path w="138683" h="0">
                <a:moveTo>
                  <a:pt x="0" y="0"/>
                </a:moveTo>
                <a:lnTo>
                  <a:pt x="138683" y="0"/>
                </a:lnTo>
              </a:path>
            </a:pathLst>
          </a:custGeom>
          <a:ln w="13461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" name="object 10"/>
          <p:cNvSpPr txBox="1"/>
          <p:nvPr/>
        </p:nvSpPr>
        <p:spPr>
          <a:xfrm>
            <a:off x="444500" y="3237738"/>
            <a:ext cx="6689090" cy="240029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Andalus"/>
                <a:cs typeface="Andalus"/>
              </a:rPr>
              <a:t>Example</a:t>
            </a:r>
            <a:r>
              <a:rPr dirty="0" smtClean="0" sz="1400" spc="5">
                <a:latin typeface="Andalus"/>
                <a:cs typeface="Andalus"/>
              </a:rPr>
              <a:t>:</a:t>
            </a:r>
            <a:r>
              <a:rPr dirty="0" smtClean="0" sz="1400" spc="0">
                <a:latin typeface="Andalus"/>
                <a:cs typeface="Andalus"/>
              </a:rPr>
              <a:t>-</a:t>
            </a:r>
            <a:r>
              <a:rPr dirty="0" smtClean="0" sz="1400" spc="-7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write</a:t>
            </a:r>
            <a:r>
              <a:rPr dirty="0" smtClean="0" sz="1400" spc="-7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M</a:t>
            </a:r>
            <a:r>
              <a:rPr dirty="0" smtClean="0" sz="1400" spc="-5">
                <a:latin typeface="Andalus"/>
                <a:cs typeface="Andalus"/>
              </a:rPr>
              <a:t>-</a:t>
            </a:r>
            <a:r>
              <a:rPr dirty="0" smtClean="0" sz="1400" spc="-10">
                <a:latin typeface="Andalus"/>
                <a:cs typeface="Andalus"/>
              </a:rPr>
              <a:t>f</a:t>
            </a:r>
            <a:r>
              <a:rPr dirty="0" smtClean="0" sz="1400" spc="-10">
                <a:latin typeface="Andalus"/>
                <a:cs typeface="Andalus"/>
              </a:rPr>
              <a:t>i</a:t>
            </a:r>
            <a:r>
              <a:rPr dirty="0" smtClean="0" sz="1400" spc="0">
                <a:latin typeface="Andalus"/>
                <a:cs typeface="Andalus"/>
              </a:rPr>
              <a:t>le</a:t>
            </a:r>
            <a:r>
              <a:rPr dirty="0" smtClean="0" sz="1400" spc="-5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to</a:t>
            </a:r>
            <a:r>
              <a:rPr dirty="0" smtClean="0" sz="1400" spc="-6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f</a:t>
            </a:r>
            <a:r>
              <a:rPr dirty="0" smtClean="0" sz="1400" spc="-10">
                <a:latin typeface="Andalus"/>
                <a:cs typeface="Andalus"/>
              </a:rPr>
              <a:t>i</a:t>
            </a:r>
            <a:r>
              <a:rPr dirty="0" smtClean="0" sz="1400" spc="0">
                <a:latin typeface="Andalus"/>
                <a:cs typeface="Andalus"/>
              </a:rPr>
              <a:t>nd</a:t>
            </a:r>
            <a:r>
              <a:rPr dirty="0" smtClean="0" sz="1400" spc="-6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a</a:t>
            </a:r>
            <a:r>
              <a:rPr dirty="0" smtClean="0" sz="1400" spc="-5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so</a:t>
            </a:r>
            <a:r>
              <a:rPr dirty="0" smtClean="0" sz="1400" spc="-10">
                <a:latin typeface="Andalus"/>
                <a:cs typeface="Andalus"/>
              </a:rPr>
              <a:t>l</a:t>
            </a:r>
            <a:r>
              <a:rPr dirty="0" smtClean="0" sz="1400" spc="0">
                <a:latin typeface="Andalus"/>
                <a:cs typeface="Andalus"/>
              </a:rPr>
              <a:t>ution</a:t>
            </a:r>
            <a:r>
              <a:rPr dirty="0" smtClean="0" sz="1400" spc="-6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f</a:t>
            </a:r>
            <a:r>
              <a:rPr dirty="0" smtClean="0" sz="1400" spc="-15">
                <a:latin typeface="Andalus"/>
                <a:cs typeface="Andalus"/>
              </a:rPr>
              <a:t>o</a:t>
            </a:r>
            <a:r>
              <a:rPr dirty="0" smtClean="0" sz="1400" spc="0">
                <a:latin typeface="Andalus"/>
                <a:cs typeface="Andalus"/>
              </a:rPr>
              <a:t>r</a:t>
            </a:r>
            <a:r>
              <a:rPr dirty="0" smtClean="0" sz="1400" spc="-6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the</a:t>
            </a:r>
            <a:r>
              <a:rPr dirty="0" smtClean="0" sz="1400" spc="-5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exp</a:t>
            </a:r>
            <a:r>
              <a:rPr dirty="0" smtClean="0" sz="1400" spc="-10">
                <a:latin typeface="Andalus"/>
                <a:cs typeface="Andalus"/>
              </a:rPr>
              <a:t>o</a:t>
            </a:r>
            <a:r>
              <a:rPr dirty="0" smtClean="0" sz="1400" spc="0">
                <a:latin typeface="Andalus"/>
                <a:cs typeface="Andalus"/>
              </a:rPr>
              <a:t>nen</a:t>
            </a:r>
            <a:r>
              <a:rPr dirty="0" smtClean="0" sz="1400" spc="-15">
                <a:latin typeface="Andalus"/>
                <a:cs typeface="Andalus"/>
              </a:rPr>
              <a:t>t</a:t>
            </a:r>
            <a:r>
              <a:rPr dirty="0" smtClean="0" sz="1400" spc="0">
                <a:latin typeface="Andalus"/>
                <a:cs typeface="Andalus"/>
              </a:rPr>
              <a:t>ial</a:t>
            </a:r>
            <a:r>
              <a:rPr dirty="0" smtClean="0" sz="1400" spc="-6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ser</a:t>
            </a:r>
            <a:r>
              <a:rPr dirty="0" smtClean="0" sz="1400" spc="-15">
                <a:latin typeface="Andalus"/>
                <a:cs typeface="Andalus"/>
              </a:rPr>
              <a:t>i</a:t>
            </a:r>
            <a:r>
              <a:rPr dirty="0" smtClean="0" sz="1400" spc="0">
                <a:latin typeface="Andalus"/>
                <a:cs typeface="Andalus"/>
              </a:rPr>
              <a:t>es</a:t>
            </a:r>
            <a:r>
              <a:rPr dirty="0" smtClean="0" sz="1400" spc="-5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belo</a:t>
            </a:r>
            <a:r>
              <a:rPr dirty="0" smtClean="0" sz="1400" spc="-15">
                <a:latin typeface="Andalus"/>
                <a:cs typeface="Andalus"/>
              </a:rPr>
              <a:t>w</a:t>
            </a:r>
            <a:r>
              <a:rPr dirty="0" smtClean="0" sz="1400" spc="0">
                <a:latin typeface="Andalus"/>
                <a:cs typeface="Andalus"/>
              </a:rPr>
              <a:t>,</a:t>
            </a:r>
            <a:r>
              <a:rPr dirty="0" smtClean="0" sz="1400" spc="-55">
                <a:latin typeface="Andalus"/>
                <a:cs typeface="Andalus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𝒆</a:t>
            </a:r>
            <a:r>
              <a:rPr dirty="0" smtClean="0" baseline="27777" sz="1500" spc="-15">
                <a:latin typeface="Cambria Math"/>
                <a:cs typeface="Cambria Math"/>
              </a:rPr>
              <a:t>𝒙</a:t>
            </a:r>
            <a:r>
              <a:rPr dirty="0" smtClean="0" sz="1400" spc="-10">
                <a:latin typeface="Cambria Math"/>
                <a:cs typeface="Cambria Math"/>
              </a:rPr>
              <a:t>=</a:t>
            </a:r>
            <a:r>
              <a:rPr dirty="0" smtClean="0" sz="1400" spc="8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� +</a:t>
            </a:r>
            <a:r>
              <a:rPr dirty="0" smtClean="0" sz="1400" spc="-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𝒙+</a:t>
            </a:r>
            <a:r>
              <a:rPr dirty="0" smtClean="0" sz="1400" spc="-5">
                <a:latin typeface="Cambria Math"/>
                <a:cs typeface="Cambria Math"/>
              </a:rPr>
              <a:t> </a:t>
            </a:r>
            <a:r>
              <a:rPr dirty="0" smtClean="0" baseline="47222" sz="1500" spc="-15">
                <a:latin typeface="Cambria Math"/>
                <a:cs typeface="Cambria Math"/>
              </a:rPr>
              <a:t>𝒙</a:t>
            </a:r>
            <a:r>
              <a:rPr dirty="0" smtClean="0" sz="1400" spc="-10">
                <a:latin typeface="Cambria Math"/>
                <a:cs typeface="Cambria Math"/>
              </a:rPr>
              <a:t>+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457200" y="3700906"/>
            <a:ext cx="138684" cy="0"/>
          </a:xfrm>
          <a:custGeom>
            <a:avLst/>
            <a:gdLst/>
            <a:ahLst/>
            <a:cxnLst/>
            <a:rect l="l" t="t" r="r" b="b"/>
            <a:pathLst>
              <a:path w="138684" h="0">
                <a:moveTo>
                  <a:pt x="0" y="0"/>
                </a:moveTo>
                <a:lnTo>
                  <a:pt x="138684" y="0"/>
                </a:lnTo>
              </a:path>
            </a:pathLst>
          </a:custGeom>
          <a:ln w="13461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" name="object 12"/>
          <p:cNvSpPr/>
          <p:nvPr/>
        </p:nvSpPr>
        <p:spPr>
          <a:xfrm>
            <a:off x="990904" y="3700906"/>
            <a:ext cx="144780" cy="0"/>
          </a:xfrm>
          <a:custGeom>
            <a:avLst/>
            <a:gdLst/>
            <a:ahLst/>
            <a:cxnLst/>
            <a:rect l="l" t="t" r="r" b="b"/>
            <a:pathLst>
              <a:path w="144780" h="0">
                <a:moveTo>
                  <a:pt x="0" y="0"/>
                </a:moveTo>
                <a:lnTo>
                  <a:pt x="144780" y="0"/>
                </a:lnTo>
              </a:path>
            </a:pathLst>
          </a:custGeom>
          <a:ln w="13461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" name="object 13"/>
          <p:cNvSpPr txBox="1"/>
          <p:nvPr/>
        </p:nvSpPr>
        <p:spPr>
          <a:xfrm>
            <a:off x="1162608" y="3378453"/>
            <a:ext cx="5970905" cy="43497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algn="r" marR="198120">
              <a:lnSpc>
                <a:spcPct val="100000"/>
              </a:lnSpc>
            </a:pPr>
            <a:r>
              <a:rPr dirty="0" smtClean="0" sz="1000" spc="0">
                <a:latin typeface="Cambria Math"/>
                <a:cs typeface="Cambria Math"/>
              </a:rPr>
              <a:t>�</a:t>
            </a:r>
            <a:r>
              <a:rPr dirty="0" smtClean="0" sz="1000" spc="-5">
                <a:latin typeface="Cambria Math"/>
                <a:cs typeface="Cambria Math"/>
              </a:rPr>
              <a:t>!</a:t>
            </a:r>
            <a:endParaRPr sz="10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335"/>
              </a:spcBef>
            </a:pPr>
            <a:r>
              <a:rPr dirty="0" smtClean="0" sz="1400">
                <a:latin typeface="Andalus"/>
                <a:cs typeface="Andalus"/>
              </a:rPr>
              <a:t>M</a:t>
            </a:r>
            <a:r>
              <a:rPr dirty="0" smtClean="0" sz="1400" spc="-10">
                <a:latin typeface="Andalus"/>
                <a:cs typeface="Andalus"/>
              </a:rPr>
              <a:t>a</a:t>
            </a:r>
            <a:r>
              <a:rPr dirty="0" smtClean="0" sz="1400" spc="0">
                <a:latin typeface="Andalus"/>
                <a:cs typeface="Andalus"/>
              </a:rPr>
              <a:t>ke</a:t>
            </a:r>
            <a:r>
              <a:rPr dirty="0" smtClean="0" sz="1400" spc="-20">
                <a:latin typeface="Andalus"/>
                <a:cs typeface="Andalus"/>
              </a:rPr>
              <a:t> </a:t>
            </a:r>
            <a:r>
              <a:rPr dirty="0" smtClean="0" sz="1400" spc="-15">
                <a:latin typeface="Andalus"/>
                <a:cs typeface="Andalus"/>
              </a:rPr>
              <a:t>t</a:t>
            </a:r>
            <a:r>
              <a:rPr dirty="0" smtClean="0" sz="1400" spc="0">
                <a:latin typeface="Andalus"/>
                <a:cs typeface="Andalus"/>
              </a:rPr>
              <a:t>he</a:t>
            </a:r>
            <a:r>
              <a:rPr dirty="0" smtClean="0" sz="1400" spc="-20">
                <a:latin typeface="Andalus"/>
                <a:cs typeface="Andalus"/>
              </a:rPr>
              <a:t> </a:t>
            </a:r>
            <a:r>
              <a:rPr dirty="0" smtClean="0" sz="1400" spc="-15">
                <a:latin typeface="Andalus"/>
                <a:cs typeface="Andalus"/>
              </a:rPr>
              <a:t>o</a:t>
            </a:r>
            <a:r>
              <a:rPr dirty="0" smtClean="0" sz="1400" spc="0">
                <a:latin typeface="Andalus"/>
                <a:cs typeface="Andalus"/>
              </a:rPr>
              <a:t>utput</a:t>
            </a:r>
            <a:r>
              <a:rPr dirty="0" smtClean="0" sz="1400" spc="-2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p</a:t>
            </a:r>
            <a:r>
              <a:rPr dirty="0" smtClean="0" sz="1400" spc="-10">
                <a:latin typeface="Andalus"/>
                <a:cs typeface="Andalus"/>
              </a:rPr>
              <a:t>r</a:t>
            </a:r>
            <a:r>
              <a:rPr dirty="0" smtClean="0" sz="1400" spc="-15">
                <a:latin typeface="Andalus"/>
                <a:cs typeface="Andalus"/>
              </a:rPr>
              <a:t>e</a:t>
            </a:r>
            <a:r>
              <a:rPr dirty="0" smtClean="0" sz="1400" spc="-10">
                <a:latin typeface="Andalus"/>
                <a:cs typeface="Andalus"/>
              </a:rPr>
              <a:t>c</a:t>
            </a:r>
            <a:r>
              <a:rPr dirty="0" smtClean="0" sz="1400" spc="0">
                <a:latin typeface="Andalus"/>
                <a:cs typeface="Andalus"/>
              </a:rPr>
              <a:t>i</a:t>
            </a:r>
            <a:r>
              <a:rPr dirty="0" smtClean="0" sz="1400" spc="5">
                <a:latin typeface="Andalus"/>
                <a:cs typeface="Andalus"/>
              </a:rPr>
              <a:t>s</a:t>
            </a:r>
            <a:r>
              <a:rPr dirty="0" smtClean="0" sz="1400" spc="0">
                <a:latin typeface="Andalus"/>
                <a:cs typeface="Andalus"/>
              </a:rPr>
              <a:t>ion</a:t>
            </a:r>
            <a:r>
              <a:rPr dirty="0" smtClean="0" sz="1400" spc="-2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be</a:t>
            </a:r>
            <a:r>
              <a:rPr dirty="0" smtClean="0" sz="1400" spc="-3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0</a:t>
            </a:r>
            <a:r>
              <a:rPr dirty="0" smtClean="0" sz="1400" spc="-10">
                <a:latin typeface="Andalus"/>
                <a:cs typeface="Andalus"/>
              </a:rPr>
              <a:t>.</a:t>
            </a:r>
            <a:r>
              <a:rPr dirty="0" smtClean="0" sz="1400" spc="0">
                <a:latin typeface="Andalus"/>
                <a:cs typeface="Andalus"/>
              </a:rPr>
              <a:t>0</a:t>
            </a:r>
            <a:r>
              <a:rPr dirty="0" smtClean="0" sz="1400" spc="-10">
                <a:latin typeface="Andalus"/>
                <a:cs typeface="Andalus"/>
              </a:rPr>
              <a:t>0</a:t>
            </a:r>
            <a:r>
              <a:rPr dirty="0" smtClean="0" sz="1400" spc="0">
                <a:latin typeface="Andalus"/>
                <a:cs typeface="Andalus"/>
              </a:rPr>
              <a:t>01</a:t>
            </a:r>
            <a:r>
              <a:rPr dirty="0" smtClean="0" sz="1400" spc="-2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(</a:t>
            </a:r>
            <a:r>
              <a:rPr dirty="0" smtClean="0" sz="1400" spc="-5">
                <a:latin typeface="Andalus"/>
                <a:cs typeface="Andalus"/>
              </a:rPr>
              <a:t>t</a:t>
            </a:r>
            <a:r>
              <a:rPr dirty="0" smtClean="0" sz="1400" spc="0">
                <a:latin typeface="Andalus"/>
                <a:cs typeface="Andalus"/>
              </a:rPr>
              <a:t>he</a:t>
            </a:r>
            <a:r>
              <a:rPr dirty="0" smtClean="0" sz="1400" spc="-3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p</a:t>
            </a:r>
            <a:r>
              <a:rPr dirty="0" smtClean="0" sz="1400" spc="-10">
                <a:latin typeface="Andalus"/>
                <a:cs typeface="Andalus"/>
              </a:rPr>
              <a:t>r</a:t>
            </a:r>
            <a:r>
              <a:rPr dirty="0" smtClean="0" sz="1400" spc="0">
                <a:latin typeface="Andalus"/>
                <a:cs typeface="Andalus"/>
              </a:rPr>
              <a:t>ogram</a:t>
            </a:r>
            <a:r>
              <a:rPr dirty="0" smtClean="0" sz="1400" spc="-3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w</a:t>
            </a:r>
            <a:r>
              <a:rPr dirty="0" smtClean="0" sz="1400" spc="-10">
                <a:latin typeface="Andalus"/>
                <a:cs typeface="Andalus"/>
              </a:rPr>
              <a:t>i</a:t>
            </a:r>
            <a:r>
              <a:rPr dirty="0" smtClean="0" sz="1400" spc="0">
                <a:latin typeface="Andalus"/>
                <a:cs typeface="Andalus"/>
              </a:rPr>
              <a:t>ll</a:t>
            </a:r>
            <a:r>
              <a:rPr dirty="0" smtClean="0" sz="1400" spc="-2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stop</a:t>
            </a:r>
            <a:r>
              <a:rPr dirty="0" smtClean="0" sz="1400" spc="-5">
                <a:latin typeface="Andalus"/>
                <a:cs typeface="Andalus"/>
              </a:rPr>
              <a:t>p</a:t>
            </a:r>
            <a:r>
              <a:rPr dirty="0" smtClean="0" sz="1400" spc="0">
                <a:latin typeface="Andalus"/>
                <a:cs typeface="Andalus"/>
              </a:rPr>
              <a:t>ed</a:t>
            </a:r>
            <a:r>
              <a:rPr dirty="0" smtClean="0" sz="1400" spc="-20">
                <a:latin typeface="Andalus"/>
                <a:cs typeface="Andalus"/>
              </a:rPr>
              <a:t> </a:t>
            </a:r>
            <a:r>
              <a:rPr dirty="0" smtClean="0" sz="1400" spc="-10">
                <a:latin typeface="Andalus"/>
                <a:cs typeface="Andalus"/>
              </a:rPr>
              <a:t>w</a:t>
            </a:r>
            <a:r>
              <a:rPr dirty="0" smtClean="0" sz="1400" spc="0">
                <a:latin typeface="Andalus"/>
                <a:cs typeface="Andalus"/>
              </a:rPr>
              <a:t>hen</a:t>
            </a:r>
            <a:r>
              <a:rPr dirty="0" smtClean="0" sz="1400" spc="-3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the</a:t>
            </a:r>
            <a:r>
              <a:rPr dirty="0" smtClean="0" sz="1400" spc="-20">
                <a:latin typeface="Andalus"/>
                <a:cs typeface="Andalus"/>
              </a:rPr>
              <a:t> </a:t>
            </a:r>
            <a:r>
              <a:rPr dirty="0" smtClean="0" sz="1400" spc="-15">
                <a:latin typeface="Andalus"/>
                <a:cs typeface="Andalus"/>
              </a:rPr>
              <a:t>v</a:t>
            </a:r>
            <a:r>
              <a:rPr dirty="0" smtClean="0" sz="1400" spc="0">
                <a:latin typeface="Andalus"/>
                <a:cs typeface="Andalus"/>
              </a:rPr>
              <a:t>a</a:t>
            </a:r>
            <a:r>
              <a:rPr dirty="0" smtClean="0" sz="1400" spc="-10">
                <a:latin typeface="Andalus"/>
                <a:cs typeface="Andalus"/>
              </a:rPr>
              <a:t>l</a:t>
            </a:r>
            <a:r>
              <a:rPr dirty="0" smtClean="0" sz="1400" spc="0">
                <a:latin typeface="Andalus"/>
                <a:cs typeface="Andalus"/>
              </a:rPr>
              <a:t>ue</a:t>
            </a:r>
            <a:r>
              <a:rPr dirty="0" smtClean="0" sz="1400" spc="-2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of</a:t>
            </a:r>
            <a:endParaRPr sz="1400">
              <a:latin typeface="Andalus"/>
              <a:cs typeface="Andalus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444500" y="3420998"/>
            <a:ext cx="698500" cy="38290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baseline="-19444" sz="1500" spc="-15">
                <a:latin typeface="Cambria Math"/>
                <a:cs typeface="Cambria Math"/>
              </a:rPr>
              <a:t>𝒙</a:t>
            </a:r>
            <a:r>
              <a:rPr dirty="0" smtClean="0" sz="800" spc="-10">
                <a:latin typeface="Cambria Math"/>
                <a:cs typeface="Cambria Math"/>
              </a:rPr>
              <a:t>� </a:t>
            </a:r>
            <a:r>
              <a:rPr dirty="0" smtClean="0" sz="800" spc="-5">
                <a:latin typeface="Cambria Math"/>
                <a:cs typeface="Cambria Math"/>
              </a:rPr>
              <a:t> </a:t>
            </a:r>
            <a:r>
              <a:rPr dirty="0" smtClean="0" baseline="-47619" sz="2100" spc="0">
                <a:latin typeface="Cambria Math"/>
                <a:cs typeface="Cambria Math"/>
              </a:rPr>
              <a:t>+</a:t>
            </a:r>
            <a:r>
              <a:rPr dirty="0" smtClean="0" baseline="-47619" sz="2100" spc="-7">
                <a:latin typeface="Cambria Math"/>
                <a:cs typeface="Cambria Math"/>
              </a:rPr>
              <a:t> </a:t>
            </a:r>
            <a:r>
              <a:rPr dirty="0" smtClean="0" baseline="-47619" sz="2100" spc="0">
                <a:latin typeface="Cambria Math"/>
                <a:cs typeface="Cambria Math"/>
              </a:rPr>
              <a:t>⋯</a:t>
            </a:r>
            <a:r>
              <a:rPr dirty="0" smtClean="0" baseline="-47619" sz="2100" spc="-104">
                <a:latin typeface="Cambria Math"/>
                <a:cs typeface="Cambria Math"/>
              </a:rPr>
              <a:t> </a:t>
            </a:r>
            <a:r>
              <a:rPr dirty="0" smtClean="0" baseline="-19444" sz="1500" spc="-15">
                <a:latin typeface="Cambria Math"/>
                <a:cs typeface="Cambria Math"/>
              </a:rPr>
              <a:t>𝒙</a:t>
            </a:r>
            <a:r>
              <a:rPr dirty="0" smtClean="0" sz="800" spc="-10">
                <a:latin typeface="Cambria Math"/>
                <a:cs typeface="Cambria Math"/>
              </a:rPr>
              <a:t>𝒏</a:t>
            </a:r>
            <a:endParaRPr sz="800">
              <a:latin typeface="Cambria Math"/>
              <a:cs typeface="Cambria Math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444500" y="3714115"/>
            <a:ext cx="165100" cy="48514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24765">
              <a:lnSpc>
                <a:spcPts val="1080"/>
              </a:lnSpc>
            </a:pPr>
            <a:r>
              <a:rPr dirty="0" smtClean="0" sz="1000" spc="0">
                <a:latin typeface="Cambria Math"/>
                <a:cs typeface="Cambria Math"/>
              </a:rPr>
              <a:t>�</a:t>
            </a:r>
            <a:r>
              <a:rPr dirty="0" smtClean="0" sz="1000" spc="-5">
                <a:latin typeface="Cambria Math"/>
                <a:cs typeface="Cambria Math"/>
              </a:rPr>
              <a:t>!</a:t>
            </a:r>
            <a:endParaRPr sz="1000">
              <a:latin typeface="Cambria Math"/>
              <a:cs typeface="Cambria Math"/>
            </a:endParaRPr>
          </a:p>
          <a:p>
            <a:pPr marL="12700">
              <a:lnSpc>
                <a:spcPts val="705"/>
              </a:lnSpc>
            </a:pPr>
            <a:r>
              <a:rPr dirty="0" smtClean="0" baseline="-19444" sz="1500" spc="-15">
                <a:latin typeface="Cambria Math"/>
                <a:cs typeface="Cambria Math"/>
              </a:rPr>
              <a:t>𝒙</a:t>
            </a:r>
            <a:r>
              <a:rPr dirty="0" smtClean="0" sz="800" spc="-10">
                <a:latin typeface="Cambria Math"/>
                <a:cs typeface="Cambria Math"/>
              </a:rPr>
              <a:t>𝒏</a:t>
            </a:r>
            <a:endParaRPr sz="800">
              <a:latin typeface="Cambria Math"/>
              <a:cs typeface="Cambria Math"/>
            </a:endParaRPr>
          </a:p>
          <a:p>
            <a:pPr>
              <a:lnSpc>
                <a:spcPts val="700"/>
              </a:lnSpc>
              <a:spcBef>
                <a:spcPts val="8"/>
              </a:spcBef>
            </a:pPr>
            <a:endParaRPr sz="700"/>
          </a:p>
          <a:p>
            <a:pPr marL="24765">
              <a:lnSpc>
                <a:spcPct val="100000"/>
              </a:lnSpc>
            </a:pPr>
            <a:r>
              <a:rPr dirty="0" smtClean="0" sz="1000" spc="-10">
                <a:latin typeface="Cambria Math"/>
                <a:cs typeface="Cambria Math"/>
              </a:rPr>
              <a:t>𝒏!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990396" y="3714115"/>
            <a:ext cx="144145" cy="16827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000" spc="-10">
                <a:latin typeface="Cambria Math"/>
                <a:cs typeface="Cambria Math"/>
              </a:rPr>
              <a:t>𝒏!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457200" y="4017898"/>
            <a:ext cx="144779" cy="0"/>
          </a:xfrm>
          <a:custGeom>
            <a:avLst/>
            <a:gdLst/>
            <a:ahLst/>
            <a:cxnLst/>
            <a:rect l="l" t="t" r="r" b="b"/>
            <a:pathLst>
              <a:path w="144779" h="0">
                <a:moveTo>
                  <a:pt x="0" y="0"/>
                </a:moveTo>
                <a:lnTo>
                  <a:pt x="144779" y="0"/>
                </a:lnTo>
              </a:path>
            </a:pathLst>
          </a:custGeom>
          <a:ln w="13461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8" name="object 18"/>
          <p:cNvSpPr txBox="1"/>
          <p:nvPr/>
        </p:nvSpPr>
        <p:spPr>
          <a:xfrm>
            <a:off x="633476" y="3890390"/>
            <a:ext cx="1478915" cy="240029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spc="-5">
                <a:latin typeface="Andalus"/>
                <a:cs typeface="Andalus"/>
              </a:rPr>
              <a:t>R</a:t>
            </a:r>
            <a:r>
              <a:rPr dirty="0" smtClean="0" sz="1400" spc="0">
                <a:latin typeface="Andalus"/>
                <a:cs typeface="Andalus"/>
              </a:rPr>
              <a:t>ea</a:t>
            </a:r>
            <a:r>
              <a:rPr dirty="0" smtClean="0" sz="1400" spc="-10">
                <a:latin typeface="Andalus"/>
                <a:cs typeface="Andalus"/>
              </a:rPr>
              <a:t>c</a:t>
            </a:r>
            <a:r>
              <a:rPr dirty="0" smtClean="0" sz="1400" spc="0">
                <a:latin typeface="Andalus"/>
                <a:cs typeface="Andalus"/>
              </a:rPr>
              <a:t>hed to</a:t>
            </a:r>
            <a:r>
              <a:rPr dirty="0" smtClean="0" sz="1400" spc="-1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0</a:t>
            </a:r>
            <a:r>
              <a:rPr dirty="0" smtClean="0" sz="1400" spc="-10">
                <a:latin typeface="Andalus"/>
                <a:cs typeface="Andalus"/>
              </a:rPr>
              <a:t>.</a:t>
            </a:r>
            <a:r>
              <a:rPr dirty="0" smtClean="0" sz="1400" spc="0">
                <a:latin typeface="Andalus"/>
                <a:cs typeface="Andalus"/>
              </a:rPr>
              <a:t>0</a:t>
            </a:r>
            <a:r>
              <a:rPr dirty="0" smtClean="0" sz="1400" spc="-10">
                <a:latin typeface="Andalus"/>
                <a:cs typeface="Andalus"/>
              </a:rPr>
              <a:t>0</a:t>
            </a:r>
            <a:r>
              <a:rPr dirty="0" smtClean="0" sz="1400" spc="0">
                <a:latin typeface="Andalus"/>
                <a:cs typeface="Andalus"/>
              </a:rPr>
              <a:t>01).</a:t>
            </a:r>
            <a:endParaRPr sz="1400">
              <a:latin typeface="Andalus"/>
              <a:cs typeface="Andalus"/>
            </a:endParaRPr>
          </a:p>
        </p:txBody>
      </p:sp>
      <p:sp>
        <p:nvSpPr>
          <p:cNvPr id="20" name="object 20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>
                <a:latin typeface="Andalus"/>
                <a:cs typeface="Andalus"/>
              </a:rPr>
              <a:t>Diy</a:t>
            </a:r>
            <a:r>
              <a:rPr dirty="0" smtClean="0" sz="1100" spc="-5">
                <a:latin typeface="Andalus"/>
                <a:cs typeface="Andalus"/>
              </a:rPr>
              <a:t>a</a:t>
            </a:r>
            <a:r>
              <a:rPr dirty="0" smtClean="0" sz="1100" spc="0">
                <a:latin typeface="Andalus"/>
                <a:cs typeface="Andalus"/>
              </a:rPr>
              <a:t>la</a:t>
            </a:r>
            <a:r>
              <a:rPr dirty="0" smtClean="0" sz="1100" spc="-10">
                <a:latin typeface="Andalus"/>
                <a:cs typeface="Andalus"/>
              </a:rPr>
              <a:t> </a:t>
            </a:r>
            <a:r>
              <a:rPr dirty="0" smtClean="0" sz="1100" spc="0">
                <a:latin typeface="Andalus"/>
                <a:cs typeface="Andalus"/>
              </a:rPr>
              <a:t>univ</a:t>
            </a:r>
            <a:r>
              <a:rPr dirty="0" smtClean="0" sz="1100" spc="-5">
                <a:latin typeface="Andalus"/>
                <a:cs typeface="Andalus"/>
              </a:rPr>
              <a:t>e</a:t>
            </a:r>
            <a:r>
              <a:rPr dirty="0" smtClean="0" sz="1100" spc="-10">
                <a:latin typeface="Andalus"/>
                <a:cs typeface="Andalus"/>
              </a:rPr>
              <a:t>r</a:t>
            </a:r>
            <a:r>
              <a:rPr dirty="0" smtClean="0" sz="1100" spc="0">
                <a:latin typeface="Andalus"/>
                <a:cs typeface="Andalus"/>
              </a:rPr>
              <a:t>sit</a:t>
            </a:r>
            <a:r>
              <a:rPr dirty="0" smtClean="0" sz="1100" spc="5">
                <a:latin typeface="Andalus"/>
                <a:cs typeface="Andalus"/>
              </a:rPr>
              <a:t>y</a:t>
            </a:r>
            <a:r>
              <a:rPr dirty="0" smtClean="0" sz="1100" spc="0">
                <a:latin typeface="Andalus"/>
                <a:cs typeface="Andalus"/>
              </a:rPr>
              <a:t>-</a:t>
            </a:r>
            <a:r>
              <a:rPr dirty="0" smtClean="0" sz="1100" spc="-15">
                <a:latin typeface="Andalus"/>
                <a:cs typeface="Andalus"/>
              </a:rPr>
              <a:t> </a:t>
            </a:r>
            <a:r>
              <a:rPr dirty="0" smtClean="0" sz="1100" spc="0">
                <a:latin typeface="Andalus"/>
                <a:cs typeface="Andalus"/>
              </a:rPr>
              <a:t>College</a:t>
            </a:r>
            <a:r>
              <a:rPr dirty="0" smtClean="0" sz="1100" spc="-10">
                <a:latin typeface="Andalus"/>
                <a:cs typeface="Andalus"/>
              </a:rPr>
              <a:t> </a:t>
            </a:r>
            <a:r>
              <a:rPr dirty="0" smtClean="0" sz="1100" spc="0">
                <a:latin typeface="Andalus"/>
                <a:cs typeface="Andalus"/>
              </a:rPr>
              <a:t>of</a:t>
            </a:r>
            <a:r>
              <a:rPr dirty="0" smtClean="0" sz="1100" spc="-5">
                <a:latin typeface="Andalus"/>
                <a:cs typeface="Andalus"/>
              </a:rPr>
              <a:t> </a:t>
            </a:r>
            <a:r>
              <a:rPr dirty="0" smtClean="0" sz="1100" spc="0">
                <a:latin typeface="Andalus"/>
                <a:cs typeface="Andalus"/>
              </a:rPr>
              <a:t>Engin</a:t>
            </a:r>
            <a:r>
              <a:rPr dirty="0" smtClean="0" sz="1100" spc="-5">
                <a:latin typeface="Andalus"/>
                <a:cs typeface="Andalus"/>
              </a:rPr>
              <a:t>e</a:t>
            </a:r>
            <a:r>
              <a:rPr dirty="0" smtClean="0" sz="1100" spc="-5">
                <a:latin typeface="Andalus"/>
                <a:cs typeface="Andalus"/>
              </a:rPr>
              <a:t>e</a:t>
            </a:r>
            <a:r>
              <a:rPr dirty="0" smtClean="0" sz="1100" spc="-10">
                <a:latin typeface="Andalus"/>
                <a:cs typeface="Andalus"/>
              </a:rPr>
              <a:t>r</a:t>
            </a:r>
            <a:r>
              <a:rPr dirty="0" smtClean="0" sz="1100" spc="0">
                <a:latin typeface="Andalus"/>
                <a:cs typeface="Andalus"/>
              </a:rPr>
              <a:t>ing</a:t>
            </a:r>
            <a:endParaRPr sz="1100">
              <a:latin typeface="Andalus"/>
              <a:cs typeface="Andalus"/>
            </a:endParaRPr>
          </a:p>
        </p:txBody>
      </p:sp>
      <p:sp>
        <p:nvSpPr>
          <p:cNvPr id="21" name="object 21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>
                <a:latin typeface="Andalus"/>
                <a:cs typeface="Andalus"/>
              </a:rPr>
              <a:t>Com</a:t>
            </a:r>
            <a:r>
              <a:rPr dirty="0" smtClean="0" sz="1100" spc="-10">
                <a:latin typeface="Andalus"/>
                <a:cs typeface="Andalus"/>
              </a:rPr>
              <a:t>m</a:t>
            </a:r>
            <a:r>
              <a:rPr dirty="0" smtClean="0" sz="1100" spc="0">
                <a:latin typeface="Andalus"/>
                <a:cs typeface="Andalus"/>
              </a:rPr>
              <a:t>unic</a:t>
            </a:r>
            <a:r>
              <a:rPr dirty="0" smtClean="0" sz="1100" spc="-5">
                <a:latin typeface="Andalus"/>
                <a:cs typeface="Andalus"/>
              </a:rPr>
              <a:t>a</a:t>
            </a:r>
            <a:r>
              <a:rPr dirty="0" smtClean="0" sz="1100" spc="0">
                <a:latin typeface="Andalus"/>
                <a:cs typeface="Andalus"/>
              </a:rPr>
              <a:t>ti</a:t>
            </a:r>
            <a:r>
              <a:rPr dirty="0" smtClean="0" sz="1100" spc="-15">
                <a:latin typeface="Andalus"/>
                <a:cs typeface="Andalus"/>
              </a:rPr>
              <a:t>o</a:t>
            </a:r>
            <a:r>
              <a:rPr dirty="0" smtClean="0" sz="1100" spc="0">
                <a:latin typeface="Andalus"/>
                <a:cs typeface="Andalus"/>
              </a:rPr>
              <a:t>n </a:t>
            </a:r>
            <a:r>
              <a:rPr dirty="0" smtClean="0" sz="1100" spc="-5">
                <a:latin typeface="Andalus"/>
                <a:cs typeface="Andalus"/>
              </a:rPr>
              <a:t>D</a:t>
            </a:r>
            <a:r>
              <a:rPr dirty="0" smtClean="0" sz="1100" spc="-5">
                <a:latin typeface="Andalus"/>
                <a:cs typeface="Andalus"/>
              </a:rPr>
              <a:t>e</a:t>
            </a:r>
            <a:r>
              <a:rPr dirty="0" smtClean="0" sz="1100" spc="0">
                <a:latin typeface="Andalus"/>
                <a:cs typeface="Andalus"/>
              </a:rPr>
              <a:t>pa</a:t>
            </a:r>
            <a:r>
              <a:rPr dirty="0" smtClean="0" sz="1100" spc="-10">
                <a:latin typeface="Andalus"/>
                <a:cs typeface="Andalus"/>
              </a:rPr>
              <a:t>r</a:t>
            </a:r>
            <a:r>
              <a:rPr dirty="0" smtClean="0" sz="1100" spc="0">
                <a:latin typeface="Andalus"/>
                <a:cs typeface="Andalus"/>
              </a:rPr>
              <a:t>tm</a:t>
            </a:r>
            <a:r>
              <a:rPr dirty="0" smtClean="0" sz="1100" spc="-5">
                <a:latin typeface="Andalus"/>
                <a:cs typeface="Andalus"/>
              </a:rPr>
              <a:t>e</a:t>
            </a:r>
            <a:r>
              <a:rPr dirty="0" smtClean="0" sz="1100" spc="0">
                <a:latin typeface="Andalus"/>
                <a:cs typeface="Andalus"/>
              </a:rPr>
              <a:t>nt</a:t>
            </a:r>
            <a:endParaRPr sz="1100">
              <a:latin typeface="Andalus"/>
              <a:cs typeface="Andalus"/>
            </a:endParaRPr>
          </a:p>
        </p:txBody>
      </p:sp>
      <p:sp>
        <p:nvSpPr>
          <p:cNvPr id="22" name="object 22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mtClean="0" sz="1100">
                <a:latin typeface="Andalus"/>
                <a:cs typeface="Andalus"/>
              </a:rPr>
              <a:t>7</a:t>
            </a:fld>
            <a:endParaRPr sz="1100">
              <a:latin typeface="Andalus"/>
              <a:cs typeface="Andalus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444500" y="4120606"/>
            <a:ext cx="2308225" cy="545401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 marR="1574800">
              <a:lnSpc>
                <a:spcPct val="127099"/>
              </a:lnSpc>
            </a:pPr>
            <a:r>
              <a:rPr dirty="0" smtClean="0" sz="1400" spc="-10">
                <a:latin typeface="Andalus"/>
                <a:cs typeface="Andalus"/>
              </a:rPr>
              <a:t>S</a:t>
            </a:r>
            <a:r>
              <a:rPr dirty="0" smtClean="0" sz="1400" spc="0">
                <a:latin typeface="Andalus"/>
                <a:cs typeface="Andalus"/>
              </a:rPr>
              <a:t>olution</a:t>
            </a:r>
            <a:r>
              <a:rPr dirty="0" smtClean="0" sz="1400" spc="10">
                <a:latin typeface="Andalus"/>
                <a:cs typeface="Andalus"/>
              </a:rPr>
              <a:t>:</a:t>
            </a:r>
            <a:r>
              <a:rPr dirty="0" smtClean="0" sz="1400" spc="0">
                <a:latin typeface="Andalus"/>
                <a:cs typeface="Andalus"/>
              </a:rPr>
              <a:t>-</a:t>
            </a:r>
            <a:r>
              <a:rPr dirty="0" smtClean="0" sz="1400" spc="0">
                <a:latin typeface="Andalus"/>
                <a:cs typeface="Andalus"/>
              </a:rPr>
              <a:t> </a:t>
            </a:r>
            <a:r>
              <a:rPr dirty="0" smtClean="0" sz="1400" spc="-10">
                <a:latin typeface="Andalus"/>
                <a:cs typeface="Andalus"/>
              </a:rPr>
              <a:t>c</a:t>
            </a:r>
            <a:r>
              <a:rPr dirty="0" smtClean="0" sz="1400" spc="0">
                <a:latin typeface="Andalus"/>
                <a:cs typeface="Andalus"/>
              </a:rPr>
              <a:t>lose</a:t>
            </a:r>
            <a:r>
              <a:rPr dirty="0" smtClean="0" sz="1400" spc="5">
                <a:latin typeface="Andalus"/>
                <a:cs typeface="Andalus"/>
              </a:rPr>
              <a:t> </a:t>
            </a:r>
            <a:r>
              <a:rPr dirty="0" smtClean="0" sz="1400" spc="-10">
                <a:latin typeface="Andalus"/>
                <a:cs typeface="Andalus"/>
              </a:rPr>
              <a:t>a</a:t>
            </a:r>
            <a:r>
              <a:rPr dirty="0" smtClean="0" sz="1400" spc="0">
                <a:latin typeface="Andalus"/>
                <a:cs typeface="Andalus"/>
              </a:rPr>
              <a:t>ll</a:t>
            </a:r>
            <a:r>
              <a:rPr dirty="0" smtClean="0" sz="1400" spc="0">
                <a:latin typeface="Andalus"/>
                <a:cs typeface="Andalus"/>
              </a:rPr>
              <a:t> </a:t>
            </a:r>
            <a:r>
              <a:rPr dirty="0" smtClean="0" sz="1400" spc="-10">
                <a:latin typeface="Andalus"/>
                <a:cs typeface="Andalus"/>
              </a:rPr>
              <a:t>c</a:t>
            </a:r>
            <a:r>
              <a:rPr dirty="0" smtClean="0" sz="1400" spc="0">
                <a:latin typeface="Andalus"/>
                <a:cs typeface="Andalus"/>
              </a:rPr>
              <a:t>lear a</a:t>
            </a:r>
            <a:r>
              <a:rPr dirty="0" smtClean="0" sz="1400" spc="-10">
                <a:latin typeface="Andalus"/>
                <a:cs typeface="Andalus"/>
              </a:rPr>
              <a:t>l</a:t>
            </a:r>
            <a:r>
              <a:rPr dirty="0" smtClean="0" sz="1400" spc="0">
                <a:latin typeface="Andalus"/>
                <a:cs typeface="Andalus"/>
              </a:rPr>
              <a:t>l</a:t>
            </a:r>
            <a:endParaRPr sz="1400">
              <a:latin typeface="Andalus"/>
              <a:cs typeface="Andalus"/>
            </a:endParaRPr>
          </a:p>
          <a:p>
            <a:pPr marL="12700" marR="12700">
              <a:lnSpc>
                <a:spcPct val="127099"/>
              </a:lnSpc>
            </a:pPr>
            <a:r>
              <a:rPr dirty="0" smtClean="0" sz="1400">
                <a:latin typeface="Andalus"/>
                <a:cs typeface="Andalus"/>
              </a:rPr>
              <a:t>x=i</a:t>
            </a:r>
            <a:r>
              <a:rPr dirty="0" smtClean="0" sz="1400" spc="5">
                <a:latin typeface="Andalus"/>
                <a:cs typeface="Andalus"/>
              </a:rPr>
              <a:t>n</a:t>
            </a:r>
            <a:r>
              <a:rPr dirty="0" smtClean="0" sz="1400" spc="-15">
                <a:latin typeface="Andalus"/>
                <a:cs typeface="Andalus"/>
              </a:rPr>
              <a:t>p</a:t>
            </a:r>
            <a:r>
              <a:rPr dirty="0" smtClean="0" sz="1400" spc="0">
                <a:latin typeface="Andalus"/>
                <a:cs typeface="Andalus"/>
              </a:rPr>
              <a:t>ut</a:t>
            </a:r>
            <a:r>
              <a:rPr dirty="0" smtClean="0" sz="1400" spc="-5">
                <a:latin typeface="Andalus"/>
                <a:cs typeface="Andalus"/>
              </a:rPr>
              <a:t>(</a:t>
            </a:r>
            <a:r>
              <a:rPr dirty="0" smtClean="0" sz="1400" spc="0">
                <a:latin typeface="Andalus"/>
                <a:cs typeface="Andalus"/>
              </a:rPr>
              <a:t>'Enter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-15">
                <a:latin typeface="Andalus"/>
                <a:cs typeface="Andalus"/>
              </a:rPr>
              <a:t>t</a:t>
            </a:r>
            <a:r>
              <a:rPr dirty="0" smtClean="0" sz="1400" spc="0">
                <a:latin typeface="Andalus"/>
                <a:cs typeface="Andalus"/>
              </a:rPr>
              <a:t>he </a:t>
            </a:r>
            <a:r>
              <a:rPr dirty="0" smtClean="0" sz="1400" spc="-10">
                <a:latin typeface="Andalus"/>
                <a:cs typeface="Andalus"/>
              </a:rPr>
              <a:t>v</a:t>
            </a:r>
            <a:r>
              <a:rPr dirty="0" smtClean="0" sz="1400" spc="-10">
                <a:latin typeface="Andalus"/>
                <a:cs typeface="Andalus"/>
              </a:rPr>
              <a:t>a</a:t>
            </a:r>
            <a:r>
              <a:rPr dirty="0" smtClean="0" sz="1400" spc="0">
                <a:latin typeface="Andalus"/>
                <a:cs typeface="Andalus"/>
              </a:rPr>
              <a:t>l</a:t>
            </a:r>
            <a:r>
              <a:rPr dirty="0" smtClean="0" sz="1400" spc="5">
                <a:latin typeface="Andalus"/>
                <a:cs typeface="Andalus"/>
              </a:rPr>
              <a:t>u</a:t>
            </a:r>
            <a:r>
              <a:rPr dirty="0" smtClean="0" sz="1400" spc="0">
                <a:latin typeface="Andalus"/>
                <a:cs typeface="Andalus"/>
              </a:rPr>
              <a:t>e </a:t>
            </a:r>
            <a:r>
              <a:rPr dirty="0" smtClean="0" sz="1400" spc="-15">
                <a:latin typeface="Andalus"/>
                <a:cs typeface="Andalus"/>
              </a:rPr>
              <a:t>o</a:t>
            </a:r>
            <a:r>
              <a:rPr dirty="0" smtClean="0" sz="1400" spc="0">
                <a:latin typeface="Andalus"/>
                <a:cs typeface="Andalus"/>
              </a:rPr>
              <a:t>f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x:</a:t>
            </a:r>
            <a:r>
              <a:rPr dirty="0" smtClean="0" sz="1400" spc="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')</a:t>
            </a:r>
            <a:r>
              <a:rPr dirty="0" smtClean="0" sz="1400" spc="0">
                <a:latin typeface="Andalus"/>
                <a:cs typeface="Andalus"/>
              </a:rPr>
              <a:t> n=</a:t>
            </a:r>
            <a:r>
              <a:rPr dirty="0" smtClean="0" sz="1400" spc="-10">
                <a:latin typeface="Andalus"/>
                <a:cs typeface="Andalus"/>
              </a:rPr>
              <a:t>i</a:t>
            </a:r>
            <a:r>
              <a:rPr dirty="0" smtClean="0" sz="1400" spc="0">
                <a:latin typeface="Andalus"/>
                <a:cs typeface="Andalus"/>
              </a:rPr>
              <a:t>nput('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-15">
                <a:latin typeface="Andalus"/>
                <a:cs typeface="Andalus"/>
              </a:rPr>
              <a:t>E</a:t>
            </a:r>
            <a:r>
              <a:rPr dirty="0" smtClean="0" sz="1400" spc="0">
                <a:latin typeface="Andalus"/>
                <a:cs typeface="Andalus"/>
              </a:rPr>
              <a:t>nt</a:t>
            </a:r>
            <a:r>
              <a:rPr dirty="0" smtClean="0" sz="1400" spc="-5">
                <a:latin typeface="Andalus"/>
                <a:cs typeface="Andalus"/>
              </a:rPr>
              <a:t>e</a:t>
            </a:r>
            <a:r>
              <a:rPr dirty="0" smtClean="0" sz="1400" spc="0">
                <a:latin typeface="Andalus"/>
                <a:cs typeface="Andalus"/>
              </a:rPr>
              <a:t>r </a:t>
            </a:r>
            <a:r>
              <a:rPr dirty="0" smtClean="0" sz="1400" spc="-15">
                <a:latin typeface="Andalus"/>
                <a:cs typeface="Andalus"/>
              </a:rPr>
              <a:t>t</a:t>
            </a:r>
            <a:r>
              <a:rPr dirty="0" smtClean="0" sz="1400" spc="0">
                <a:latin typeface="Andalus"/>
                <a:cs typeface="Andalus"/>
              </a:rPr>
              <a:t>he </a:t>
            </a:r>
            <a:r>
              <a:rPr dirty="0" smtClean="0" sz="1400" spc="-10">
                <a:latin typeface="Andalus"/>
                <a:cs typeface="Andalus"/>
              </a:rPr>
              <a:t>v</a:t>
            </a:r>
            <a:r>
              <a:rPr dirty="0" smtClean="0" sz="1400" spc="0">
                <a:latin typeface="Andalus"/>
                <a:cs typeface="Andalus"/>
              </a:rPr>
              <a:t>alue</a:t>
            </a:r>
            <a:r>
              <a:rPr dirty="0" smtClean="0" sz="1400" spc="-1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of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-10">
                <a:latin typeface="Andalus"/>
                <a:cs typeface="Andalus"/>
              </a:rPr>
              <a:t>n</a:t>
            </a:r>
            <a:r>
              <a:rPr dirty="0" smtClean="0" sz="1400" spc="0">
                <a:latin typeface="Andalus"/>
                <a:cs typeface="Andalus"/>
              </a:rPr>
              <a:t>:</a:t>
            </a:r>
            <a:r>
              <a:rPr dirty="0" smtClean="0" sz="1400" spc="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')</a:t>
            </a:r>
            <a:r>
              <a:rPr dirty="0" smtClean="0" sz="1400" spc="0">
                <a:latin typeface="Andalus"/>
                <a:cs typeface="Andalus"/>
              </a:rPr>
              <a:t> s=</a:t>
            </a:r>
            <a:r>
              <a:rPr dirty="0" smtClean="0" sz="1400" spc="5">
                <a:latin typeface="Andalus"/>
                <a:cs typeface="Andalus"/>
              </a:rPr>
              <a:t>0</a:t>
            </a:r>
            <a:r>
              <a:rPr dirty="0" smtClean="0" sz="1400" spc="0">
                <a:latin typeface="Andalus"/>
                <a:cs typeface="Andalus"/>
              </a:rPr>
              <a:t>;</a:t>
            </a:r>
            <a:endParaRPr sz="1400">
              <a:latin typeface="Andalus"/>
              <a:cs typeface="Andalus"/>
            </a:endParaRPr>
          </a:p>
          <a:p>
            <a:pPr marL="186055" marR="1675764" indent="-173990">
              <a:lnSpc>
                <a:spcPts val="2140"/>
              </a:lnSpc>
              <a:spcBef>
                <a:spcPts val="140"/>
              </a:spcBef>
            </a:pPr>
            <a:r>
              <a:rPr dirty="0" smtClean="0" sz="1400">
                <a:latin typeface="Andalus"/>
                <a:cs typeface="Andalus"/>
              </a:rPr>
              <a:t>for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i</a:t>
            </a:r>
            <a:r>
              <a:rPr dirty="0" smtClean="0" sz="1400" spc="-10">
                <a:latin typeface="Andalus"/>
                <a:cs typeface="Andalus"/>
              </a:rPr>
              <a:t>=</a:t>
            </a:r>
            <a:r>
              <a:rPr dirty="0" smtClean="0" sz="1400" spc="0">
                <a:latin typeface="Andalus"/>
                <a:cs typeface="Andalus"/>
              </a:rPr>
              <a:t>1</a:t>
            </a:r>
            <a:r>
              <a:rPr dirty="0" smtClean="0" sz="1400" spc="-10">
                <a:latin typeface="Andalus"/>
                <a:cs typeface="Andalus"/>
              </a:rPr>
              <a:t>:</a:t>
            </a:r>
            <a:r>
              <a:rPr dirty="0" smtClean="0" sz="1400" spc="0">
                <a:latin typeface="Andalus"/>
                <a:cs typeface="Andalus"/>
              </a:rPr>
              <a:t>n</a:t>
            </a:r>
            <a:r>
              <a:rPr dirty="0" smtClean="0" sz="1400" spc="0">
                <a:latin typeface="Andalus"/>
                <a:cs typeface="Andalus"/>
              </a:rPr>
              <a:t> f=1;</a:t>
            </a:r>
            <a:endParaRPr sz="1400">
              <a:latin typeface="Andalus"/>
              <a:cs typeface="Andalus"/>
            </a:endParaRPr>
          </a:p>
          <a:p>
            <a:pPr marL="360045" marR="1553210" indent="-173990">
              <a:lnSpc>
                <a:spcPts val="2140"/>
              </a:lnSpc>
              <a:spcBef>
                <a:spcPts val="5"/>
              </a:spcBef>
            </a:pPr>
            <a:r>
              <a:rPr dirty="0" smtClean="0" sz="1400">
                <a:latin typeface="Andalus"/>
                <a:cs typeface="Andalus"/>
              </a:rPr>
              <a:t>for </a:t>
            </a:r>
            <a:r>
              <a:rPr dirty="0" smtClean="0" sz="1400" spc="-10">
                <a:latin typeface="Andalus"/>
                <a:cs typeface="Andalus"/>
              </a:rPr>
              <a:t>j</a:t>
            </a:r>
            <a:r>
              <a:rPr dirty="0" smtClean="0" sz="1400" spc="0">
                <a:latin typeface="Andalus"/>
                <a:cs typeface="Andalus"/>
              </a:rPr>
              <a:t>=1</a:t>
            </a:r>
            <a:r>
              <a:rPr dirty="0" smtClean="0" sz="1400" spc="-10">
                <a:latin typeface="Andalus"/>
                <a:cs typeface="Andalus"/>
              </a:rPr>
              <a:t>:</a:t>
            </a:r>
            <a:r>
              <a:rPr dirty="0" smtClean="0" sz="1400" spc="0">
                <a:latin typeface="Andalus"/>
                <a:cs typeface="Andalus"/>
              </a:rPr>
              <a:t>i</a:t>
            </a:r>
            <a:r>
              <a:rPr dirty="0" smtClean="0" sz="1400" spc="0">
                <a:latin typeface="Andalus"/>
                <a:cs typeface="Andalus"/>
              </a:rPr>
              <a:t> f=</a:t>
            </a:r>
            <a:r>
              <a:rPr dirty="0" smtClean="0" sz="1400" spc="-10">
                <a:latin typeface="Andalus"/>
                <a:cs typeface="Andalus"/>
              </a:rPr>
              <a:t>f</a:t>
            </a:r>
            <a:r>
              <a:rPr dirty="0" smtClean="0" sz="1400" spc="0">
                <a:latin typeface="Andalus"/>
                <a:cs typeface="Andalus"/>
              </a:rPr>
              <a:t>*j;</a:t>
            </a:r>
            <a:endParaRPr sz="1400">
              <a:latin typeface="Andalus"/>
              <a:cs typeface="Andalus"/>
            </a:endParaRPr>
          </a:p>
          <a:p>
            <a:pPr marL="186055" marR="1490345" indent="1270">
              <a:lnSpc>
                <a:spcPts val="2140"/>
              </a:lnSpc>
            </a:pPr>
            <a:r>
              <a:rPr dirty="0" smtClean="0" sz="1400" spc="-15">
                <a:latin typeface="Andalus"/>
                <a:cs typeface="Andalus"/>
              </a:rPr>
              <a:t>e</a:t>
            </a:r>
            <a:r>
              <a:rPr dirty="0" smtClean="0" sz="1400" spc="0">
                <a:latin typeface="Andalus"/>
                <a:cs typeface="Andalus"/>
              </a:rPr>
              <a:t>nd</a:t>
            </a:r>
            <a:r>
              <a:rPr dirty="0" smtClean="0" sz="1400" spc="0">
                <a:latin typeface="Andalus"/>
                <a:cs typeface="Andalus"/>
              </a:rPr>
              <a:t> f1</a:t>
            </a:r>
            <a:r>
              <a:rPr dirty="0" smtClean="0" sz="1400" spc="-15">
                <a:latin typeface="Andalus"/>
                <a:cs typeface="Andalus"/>
              </a:rPr>
              <a:t>=</a:t>
            </a:r>
            <a:r>
              <a:rPr dirty="0" smtClean="0" sz="1400" spc="0">
                <a:latin typeface="Andalus"/>
                <a:cs typeface="Andalus"/>
              </a:rPr>
              <a:t>f;</a:t>
            </a:r>
            <a:r>
              <a:rPr dirty="0" smtClean="0" sz="1400" spc="0">
                <a:latin typeface="Andalus"/>
                <a:cs typeface="Andalus"/>
              </a:rPr>
              <a:t> e=</a:t>
            </a:r>
            <a:r>
              <a:rPr dirty="0" smtClean="0" sz="1400" spc="-15">
                <a:latin typeface="Andalus"/>
                <a:cs typeface="Andalus"/>
              </a:rPr>
              <a:t>x</a:t>
            </a:r>
            <a:r>
              <a:rPr dirty="0" smtClean="0" sz="1400" spc="0">
                <a:latin typeface="Andalus"/>
                <a:cs typeface="Andalus"/>
              </a:rPr>
              <a:t>^</a:t>
            </a:r>
            <a:r>
              <a:rPr dirty="0" smtClean="0" sz="1400" spc="-10">
                <a:latin typeface="Andalus"/>
                <a:cs typeface="Andalus"/>
              </a:rPr>
              <a:t>i</a:t>
            </a:r>
            <a:r>
              <a:rPr dirty="0" smtClean="0" sz="1400" spc="0">
                <a:latin typeface="Andalus"/>
                <a:cs typeface="Andalus"/>
              </a:rPr>
              <a:t>/</a:t>
            </a:r>
            <a:r>
              <a:rPr dirty="0" smtClean="0" sz="1400" spc="-10">
                <a:latin typeface="Andalus"/>
                <a:cs typeface="Andalus"/>
              </a:rPr>
              <a:t>f</a:t>
            </a:r>
            <a:r>
              <a:rPr dirty="0" smtClean="0" sz="1400" spc="0">
                <a:latin typeface="Andalus"/>
                <a:cs typeface="Andalus"/>
              </a:rPr>
              <a:t>1;</a:t>
            </a:r>
            <a:endParaRPr sz="1400">
              <a:latin typeface="Andalus"/>
              <a:cs typeface="Andalus"/>
            </a:endParaRPr>
          </a:p>
          <a:p>
            <a:pPr marL="360045" marR="1250315" indent="-172720">
              <a:lnSpc>
                <a:spcPts val="2140"/>
              </a:lnSpc>
            </a:pPr>
            <a:r>
              <a:rPr dirty="0" smtClean="0" sz="1400" spc="-10">
                <a:latin typeface="Andalus"/>
                <a:cs typeface="Andalus"/>
              </a:rPr>
              <a:t>i</a:t>
            </a:r>
            <a:r>
              <a:rPr dirty="0" smtClean="0" sz="1400" spc="0">
                <a:latin typeface="Andalus"/>
                <a:cs typeface="Andalus"/>
              </a:rPr>
              <a:t>f</a:t>
            </a:r>
            <a:r>
              <a:rPr dirty="0" smtClean="0" sz="1400" spc="5">
                <a:latin typeface="Andalus"/>
                <a:cs typeface="Andalus"/>
              </a:rPr>
              <a:t> </a:t>
            </a:r>
            <a:r>
              <a:rPr dirty="0" smtClean="0" sz="1400" spc="-15">
                <a:latin typeface="Andalus"/>
                <a:cs typeface="Andalus"/>
              </a:rPr>
              <a:t>e</a:t>
            </a:r>
            <a:r>
              <a:rPr dirty="0" smtClean="0" sz="1400" spc="0">
                <a:latin typeface="Andalus"/>
                <a:cs typeface="Andalus"/>
              </a:rPr>
              <a:t>&lt;</a:t>
            </a:r>
            <a:r>
              <a:rPr dirty="0" smtClean="0" sz="1400" spc="-10">
                <a:latin typeface="Andalus"/>
                <a:cs typeface="Andalus"/>
              </a:rPr>
              <a:t>0</a:t>
            </a:r>
            <a:r>
              <a:rPr dirty="0" smtClean="0" sz="1400" spc="0">
                <a:latin typeface="Andalus"/>
                <a:cs typeface="Andalus"/>
              </a:rPr>
              <a:t>.00</a:t>
            </a:r>
            <a:r>
              <a:rPr dirty="0" smtClean="0" sz="1400" spc="-10">
                <a:latin typeface="Andalus"/>
                <a:cs typeface="Andalus"/>
              </a:rPr>
              <a:t>0</a:t>
            </a:r>
            <a:r>
              <a:rPr dirty="0" smtClean="0" sz="1400" spc="0">
                <a:latin typeface="Andalus"/>
                <a:cs typeface="Andalus"/>
              </a:rPr>
              <a:t>1</a:t>
            </a:r>
            <a:r>
              <a:rPr dirty="0" smtClean="0" sz="1400" spc="0">
                <a:latin typeface="Andalus"/>
                <a:cs typeface="Andalus"/>
              </a:rPr>
              <a:t> break</a:t>
            </a:r>
            <a:endParaRPr sz="1400">
              <a:latin typeface="Andalus"/>
              <a:cs typeface="Andalus"/>
            </a:endParaRPr>
          </a:p>
          <a:p>
            <a:pPr marL="186055" marR="1704339" indent="1270">
              <a:lnSpc>
                <a:spcPts val="2140"/>
              </a:lnSpc>
            </a:pPr>
            <a:r>
              <a:rPr dirty="0" smtClean="0" sz="1400" spc="-15">
                <a:latin typeface="Andalus"/>
                <a:cs typeface="Andalus"/>
              </a:rPr>
              <a:t>e</a:t>
            </a:r>
            <a:r>
              <a:rPr dirty="0" smtClean="0" sz="1400" spc="0">
                <a:latin typeface="Andalus"/>
                <a:cs typeface="Andalus"/>
              </a:rPr>
              <a:t>nd</a:t>
            </a:r>
            <a:r>
              <a:rPr dirty="0" smtClean="0" sz="1400" spc="0">
                <a:latin typeface="Andalus"/>
                <a:cs typeface="Andalus"/>
              </a:rPr>
              <a:t> s=</a:t>
            </a:r>
            <a:r>
              <a:rPr dirty="0" smtClean="0" sz="1400" spc="5">
                <a:latin typeface="Andalus"/>
                <a:cs typeface="Andalus"/>
              </a:rPr>
              <a:t>s</a:t>
            </a:r>
            <a:r>
              <a:rPr dirty="0" smtClean="0" sz="1400" spc="0">
                <a:latin typeface="Andalus"/>
                <a:cs typeface="Andalus"/>
              </a:rPr>
              <a:t>+e;</a:t>
            </a:r>
            <a:endParaRPr sz="1400">
              <a:latin typeface="Andalus"/>
              <a:cs typeface="Andalus"/>
            </a:endParaRPr>
          </a:p>
          <a:p>
            <a:pPr marL="12700">
              <a:lnSpc>
                <a:spcPct val="100000"/>
              </a:lnSpc>
              <a:spcBef>
                <a:spcPts val="305"/>
              </a:spcBef>
            </a:pPr>
            <a:r>
              <a:rPr dirty="0" smtClean="0" sz="1400">
                <a:latin typeface="Andalus"/>
                <a:cs typeface="Andalus"/>
              </a:rPr>
              <a:t>end</a:t>
            </a:r>
            <a:endParaRPr sz="1400">
              <a:latin typeface="Andalus"/>
              <a:cs typeface="Andalus"/>
            </a:endParaRPr>
          </a:p>
          <a:p>
            <a:pPr marL="12700" marR="862330">
              <a:lnSpc>
                <a:spcPct val="127099"/>
              </a:lnSpc>
            </a:pPr>
            <a:r>
              <a:rPr dirty="0" smtClean="0" sz="1400">
                <a:latin typeface="Andalus"/>
                <a:cs typeface="Andalus"/>
              </a:rPr>
              <a:t>di</a:t>
            </a:r>
            <a:r>
              <a:rPr dirty="0" smtClean="0" sz="1400" spc="5">
                <a:latin typeface="Andalus"/>
                <a:cs typeface="Andalus"/>
              </a:rPr>
              <a:t>s</a:t>
            </a:r>
            <a:r>
              <a:rPr dirty="0" smtClean="0" sz="1400" spc="0">
                <a:latin typeface="Andalus"/>
                <a:cs typeface="Andalus"/>
              </a:rPr>
              <a:t>p</a:t>
            </a:r>
            <a:r>
              <a:rPr dirty="0" smtClean="0" sz="1400" spc="-10">
                <a:latin typeface="Andalus"/>
                <a:cs typeface="Andalus"/>
              </a:rPr>
              <a:t>(</a:t>
            </a:r>
            <a:r>
              <a:rPr dirty="0" smtClean="0" sz="1400" spc="0">
                <a:latin typeface="Andalus"/>
                <a:cs typeface="Andalus"/>
              </a:rPr>
              <a:t>' </a:t>
            </a:r>
            <a:r>
              <a:rPr dirty="0" smtClean="0" sz="1400" spc="-15">
                <a:latin typeface="Andalus"/>
                <a:cs typeface="Andalus"/>
              </a:rPr>
              <a:t>t</a:t>
            </a:r>
            <a:r>
              <a:rPr dirty="0" smtClean="0" sz="1400" spc="0">
                <a:latin typeface="Andalus"/>
                <a:cs typeface="Andalus"/>
              </a:rPr>
              <a:t>he r</a:t>
            </a:r>
            <a:r>
              <a:rPr dirty="0" smtClean="0" sz="1400" spc="-5">
                <a:latin typeface="Andalus"/>
                <a:cs typeface="Andalus"/>
              </a:rPr>
              <a:t>e</a:t>
            </a:r>
            <a:r>
              <a:rPr dirty="0" smtClean="0" sz="1400" spc="-10">
                <a:latin typeface="Andalus"/>
                <a:cs typeface="Andalus"/>
              </a:rPr>
              <a:t>s</a:t>
            </a:r>
            <a:r>
              <a:rPr dirty="0" smtClean="0" sz="1400" spc="0">
                <a:latin typeface="Andalus"/>
                <a:cs typeface="Andalus"/>
              </a:rPr>
              <a:t>ult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-10">
                <a:latin typeface="Andalus"/>
                <a:cs typeface="Andalus"/>
              </a:rPr>
              <a:t>i</a:t>
            </a:r>
            <a:r>
              <a:rPr dirty="0" smtClean="0" sz="1400" spc="0">
                <a:latin typeface="Andalus"/>
                <a:cs typeface="Andalus"/>
              </a:rPr>
              <a:t>s:</a:t>
            </a:r>
            <a:r>
              <a:rPr dirty="0" smtClean="0" sz="1400" spc="1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')</a:t>
            </a:r>
            <a:r>
              <a:rPr dirty="0" smtClean="0" sz="1400" spc="0">
                <a:latin typeface="Andalus"/>
                <a:cs typeface="Andalus"/>
              </a:rPr>
              <a:t> s</a:t>
            </a:r>
            <a:endParaRPr sz="1400">
              <a:latin typeface="Andalus"/>
              <a:cs typeface="Andalu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jinan</dc:creator>
  <dcterms:created xsi:type="dcterms:W3CDTF">2018-11-11T11:39:53Z</dcterms:created>
  <dcterms:modified xsi:type="dcterms:W3CDTF">2018-11-11T11:39:53Z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2016-12-11T00:00:00Z</vt:filetime>
  </property>
  <property fmtid="{D5CDD505-2E9C-101B-9397-08002B2CF9AE}" pid="3" name="LastSaved">
    <vt:filetime>2018-11-11T00:00:00Z</vt:filetime>
  </property>
</Properties>
</file>