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8912" y="995171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38912" y="962405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38912" y="9788346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38912" y="9821112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105911" y="114299"/>
            <a:ext cx="1051560" cy="7711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407404" y="9854386"/>
            <a:ext cx="1671967" cy="1911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44500" y="9854386"/>
            <a:ext cx="2398101" cy="1911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16654" y="10066222"/>
            <a:ext cx="128194" cy="1911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80059"/>
            <a:ext cx="6689090" cy="89604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653405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algn="just" marL="12700" marR="12700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Fou</a:t>
            </a:r>
            <a:r>
              <a:rPr dirty="0" smtClean="0" sz="1200" spc="10">
                <a:latin typeface="Andalus"/>
                <a:cs typeface="Andalus"/>
              </a:rPr>
              <a:t>r</a:t>
            </a:r>
            <a:r>
              <a:rPr dirty="0" smtClean="0" sz="1200" spc="-5">
                <a:latin typeface="Andalus"/>
                <a:cs typeface="Andalus"/>
              </a:rPr>
              <a:t>: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Flow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20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trol</a:t>
            </a:r>
            <a:r>
              <a:rPr dirty="0" smtClean="0" sz="1200" spc="-5">
                <a:latin typeface="Andalus"/>
                <a:cs typeface="Andalus"/>
              </a:rPr>
              <a:t>                                                                             </a:t>
            </a:r>
            <a:r>
              <a:rPr dirty="0" smtClean="0" sz="1200" spc="-55">
                <a:latin typeface="Andalus"/>
                <a:cs typeface="Andalus"/>
              </a:rPr>
              <a:t> </a:t>
            </a:r>
            <a:r>
              <a:rPr dirty="0" smtClean="0" sz="1200" spc="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nt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Ji</a:t>
            </a:r>
            <a:r>
              <a:rPr dirty="0" smtClean="0" sz="1200" spc="-2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Sh</a:t>
            </a:r>
            <a:r>
              <a:rPr dirty="0" smtClean="0" sz="1200" spc="0">
                <a:latin typeface="Andalus"/>
                <a:cs typeface="Andalus"/>
              </a:rPr>
              <a:t>e</a:t>
            </a:r>
            <a:r>
              <a:rPr dirty="0" smtClean="0" sz="1200" spc="0">
                <a:latin typeface="Andalus"/>
                <a:cs typeface="Andalus"/>
              </a:rPr>
              <a:t>hab</a:t>
            </a:r>
            <a:endParaRPr sz="1200">
              <a:latin typeface="Andalus"/>
              <a:cs typeface="Andalus"/>
            </a:endParaRPr>
          </a:p>
          <a:p>
            <a:pPr>
              <a:lnSpc>
                <a:spcPts val="950"/>
              </a:lnSpc>
              <a:spcBef>
                <a:spcPts val="20"/>
              </a:spcBef>
            </a:pPr>
            <a:endParaRPr sz="950"/>
          </a:p>
          <a:p>
            <a:pPr algn="ctr" marR="270510">
              <a:lnSpc>
                <a:spcPct val="100000"/>
              </a:lnSpc>
            </a:pPr>
            <a:r>
              <a:rPr dirty="0" smtClean="0" sz="1600" spc="-10">
                <a:latin typeface="Andalus"/>
                <a:cs typeface="Andalus"/>
              </a:rPr>
              <a:t>F</a:t>
            </a:r>
            <a:r>
              <a:rPr dirty="0" smtClean="0" sz="1600" spc="5">
                <a:latin typeface="Andalus"/>
                <a:cs typeface="Andalus"/>
              </a:rPr>
              <a:t>l</a:t>
            </a:r>
            <a:r>
              <a:rPr dirty="0" smtClean="0" sz="1600" spc="-10">
                <a:latin typeface="Andalus"/>
                <a:cs typeface="Andalus"/>
              </a:rPr>
              <a:t>ow</a:t>
            </a:r>
            <a:r>
              <a:rPr dirty="0" smtClean="0" sz="1600" spc="-5">
                <a:latin typeface="Andalus"/>
                <a:cs typeface="Andalus"/>
              </a:rPr>
              <a:t> </a:t>
            </a:r>
            <a:r>
              <a:rPr dirty="0" smtClean="0" sz="1600" spc="-5">
                <a:latin typeface="Andalus"/>
                <a:cs typeface="Andalus"/>
              </a:rPr>
              <a:t>C</a:t>
            </a:r>
            <a:r>
              <a:rPr dirty="0" smtClean="0" sz="1600" spc="-10">
                <a:latin typeface="Andalus"/>
                <a:cs typeface="Andalus"/>
              </a:rPr>
              <a:t>o</a:t>
            </a:r>
            <a:r>
              <a:rPr dirty="0" smtClean="0" sz="1600" spc="-20">
                <a:latin typeface="Andalus"/>
                <a:cs typeface="Andalus"/>
              </a:rPr>
              <a:t>n</a:t>
            </a:r>
            <a:r>
              <a:rPr dirty="0" smtClean="0" sz="1600" spc="-5">
                <a:latin typeface="Andalus"/>
                <a:cs typeface="Andalus"/>
              </a:rPr>
              <a:t>t</a:t>
            </a:r>
            <a:r>
              <a:rPr dirty="0" smtClean="0" sz="1600" spc="5">
                <a:latin typeface="Andalus"/>
                <a:cs typeface="Andalus"/>
              </a:rPr>
              <a:t>r</a:t>
            </a:r>
            <a:r>
              <a:rPr dirty="0" smtClean="0" sz="1600" spc="-10">
                <a:latin typeface="Andalus"/>
                <a:cs typeface="Andalus"/>
              </a:rPr>
              <a:t>ol</a:t>
            </a:r>
            <a:endParaRPr sz="1600">
              <a:latin typeface="Andalus"/>
              <a:cs typeface="Andalus"/>
            </a:endParaRPr>
          </a:p>
          <a:p>
            <a:pPr marL="12700" marR="117475">
              <a:lnSpc>
                <a:spcPct val="127099"/>
              </a:lnSpc>
              <a:spcBef>
                <a:spcPts val="55"/>
              </a:spcBef>
            </a:pPr>
            <a:r>
              <a:rPr dirty="0" smtClean="0" sz="1400">
                <a:latin typeface="Andalus"/>
                <a:cs typeface="Andalus"/>
              </a:rPr>
              <a:t>MA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LAB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ides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ve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hat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e 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ont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flow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ogram</a:t>
            </a:r>
            <a:r>
              <a:rPr dirty="0" smtClean="0" sz="1400" spc="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5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ript or</a:t>
            </a:r>
            <a:r>
              <a:rPr dirty="0" smtClean="0" sz="1400" spc="0">
                <a:latin typeface="Andalus"/>
                <a:cs typeface="Andalus"/>
              </a:rPr>
              <a:t> 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tion):</a:t>
            </a:r>
            <a:endParaRPr sz="1400">
              <a:latin typeface="Andalus"/>
              <a:cs typeface="Andalus"/>
            </a:endParaRPr>
          </a:p>
          <a:p>
            <a:pPr marL="469900" indent="-229235">
              <a:lnSpc>
                <a:spcPct val="100000"/>
              </a:lnSpc>
              <a:spcBef>
                <a:spcPts val="45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>
                <a:latin typeface="Andalus"/>
                <a:cs typeface="Andalus"/>
              </a:rPr>
              <a:t>if statement</a:t>
            </a:r>
            <a:endParaRPr sz="1400">
              <a:latin typeface="Andalus"/>
              <a:cs typeface="Andalus"/>
            </a:endParaRPr>
          </a:p>
          <a:p>
            <a:pPr marL="469900" indent="-229235">
              <a:lnSpc>
                <a:spcPct val="100000"/>
              </a:lnSpc>
              <a:spcBef>
                <a:spcPts val="45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else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ment.</a:t>
            </a:r>
            <a:endParaRPr sz="1400">
              <a:latin typeface="Andalus"/>
              <a:cs typeface="Andalus"/>
            </a:endParaRPr>
          </a:p>
          <a:p>
            <a:pPr marL="469900" indent="-229235">
              <a:lnSpc>
                <a:spcPct val="100000"/>
              </a:lnSpc>
              <a:spcBef>
                <a:spcPts val="45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els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if stat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nt.</a:t>
            </a:r>
            <a:endParaRPr sz="1400">
              <a:latin typeface="Andalus"/>
              <a:cs typeface="Andalus"/>
            </a:endParaRPr>
          </a:p>
          <a:p>
            <a:pPr marL="469900" indent="-229235">
              <a:lnSpc>
                <a:spcPct val="100000"/>
              </a:lnSpc>
              <a:spcBef>
                <a:spcPts val="45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itch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ment.</a:t>
            </a:r>
            <a:endParaRPr sz="1400">
              <a:latin typeface="Andalus"/>
              <a:cs typeface="Andalus"/>
            </a:endParaRPr>
          </a:p>
          <a:p>
            <a:pPr marL="469900" indent="-229235">
              <a:lnSpc>
                <a:spcPct val="100000"/>
              </a:lnSpc>
              <a:spcBef>
                <a:spcPts val="45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 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ment.</a:t>
            </a:r>
            <a:endParaRPr sz="1400">
              <a:latin typeface="Andalus"/>
              <a:cs typeface="Andalus"/>
            </a:endParaRPr>
          </a:p>
          <a:p>
            <a:pPr marL="469900" indent="-229235">
              <a:lnSpc>
                <a:spcPct val="100000"/>
              </a:lnSpc>
              <a:spcBef>
                <a:spcPts val="45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endParaRPr sz="1400">
              <a:latin typeface="Andalus"/>
              <a:cs typeface="Andalus"/>
            </a:endParaRPr>
          </a:p>
          <a:p>
            <a:pPr marL="469900" indent="-229235">
              <a:lnSpc>
                <a:spcPct val="100000"/>
              </a:lnSpc>
              <a:spcBef>
                <a:spcPts val="470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onti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nt.</a:t>
            </a:r>
            <a:endParaRPr sz="1400">
              <a:latin typeface="Andalus"/>
              <a:cs typeface="Andalus"/>
            </a:endParaRPr>
          </a:p>
          <a:p>
            <a:pPr marL="469900" indent="-229235">
              <a:lnSpc>
                <a:spcPct val="100000"/>
              </a:lnSpc>
              <a:spcBef>
                <a:spcPts val="45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>
                <a:latin typeface="Andalus"/>
                <a:cs typeface="Andalus"/>
              </a:rPr>
              <a:t>break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nt.</a:t>
            </a:r>
            <a:endParaRPr sz="1400">
              <a:latin typeface="Andalus"/>
              <a:cs typeface="Andalus"/>
            </a:endParaRPr>
          </a:p>
          <a:p>
            <a:pPr algn="just" lvl="1" marL="289560" marR="4951730" indent="-277495">
              <a:lnSpc>
                <a:spcPct val="100000"/>
              </a:lnSpc>
              <a:spcBef>
                <a:spcPts val="455"/>
              </a:spcBef>
              <a:buFont typeface="Andalus"/>
              <a:buAutoNum type="arabicPeriod"/>
              <a:tabLst>
                <a:tab pos="289560" algn="l"/>
              </a:tabLst>
            </a:pPr>
            <a:r>
              <a:rPr dirty="0" smtClean="0" sz="1400">
                <a:latin typeface="Andalus"/>
                <a:cs typeface="Andalus"/>
              </a:rPr>
              <a:t>Con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Con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endParaRPr sz="1400">
              <a:latin typeface="Andalus"/>
              <a:cs typeface="Andalus"/>
            </a:endParaRPr>
          </a:p>
          <a:p>
            <a:pPr algn="just" marL="12700" marR="38544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Condi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ion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 stat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sele</a:t>
            </a:r>
            <a:r>
              <a:rPr dirty="0" smtClean="0" sz="1400" spc="-1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 at 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un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me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hi</a:t>
            </a:r>
            <a:r>
              <a:rPr dirty="0" smtClean="0" sz="1400" spc="-1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k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ode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 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lest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nal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atem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 an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 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LAB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upp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varia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“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”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onst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t.</a:t>
            </a:r>
            <a:endParaRPr sz="1400">
              <a:latin typeface="Andalus"/>
              <a:cs typeface="Andalus"/>
            </a:endParaRPr>
          </a:p>
          <a:p>
            <a:pPr lvl="2" marL="469900" indent="-229235">
              <a:lnSpc>
                <a:spcPct val="100000"/>
              </a:lnSpc>
              <a:spcBef>
                <a:spcPts val="45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>
                <a:latin typeface="Andalus"/>
                <a:cs typeface="Andalus"/>
              </a:rPr>
              <a:t>if .</a:t>
            </a:r>
            <a:r>
              <a:rPr dirty="0" smtClean="0" sz="1400" spc="5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end</a:t>
            </a:r>
            <a:endParaRPr sz="1400">
              <a:latin typeface="Andalus"/>
              <a:cs typeface="Andalus"/>
            </a:endParaRPr>
          </a:p>
          <a:p>
            <a:pPr lvl="2" marL="469900" indent="-229235">
              <a:lnSpc>
                <a:spcPct val="100000"/>
              </a:lnSpc>
              <a:spcBef>
                <a:spcPts val="45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>
                <a:latin typeface="Andalus"/>
                <a:cs typeface="Andalus"/>
              </a:rPr>
              <a:t>if .</a:t>
            </a:r>
            <a:r>
              <a:rPr dirty="0" smtClean="0" sz="1400" spc="5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else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5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endParaRPr sz="1400">
              <a:latin typeface="Andalus"/>
              <a:cs typeface="Andalus"/>
            </a:endParaRPr>
          </a:p>
          <a:p>
            <a:pPr lvl="2" marL="469900" indent="-229235">
              <a:lnSpc>
                <a:spcPct val="100000"/>
              </a:lnSpc>
              <a:spcBef>
                <a:spcPts val="45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>
                <a:latin typeface="Andalus"/>
                <a:cs typeface="Andalus"/>
              </a:rPr>
              <a:t>if .</a:t>
            </a:r>
            <a:r>
              <a:rPr dirty="0" smtClean="0" sz="1400" spc="5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else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5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else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-5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endParaRPr sz="1400">
              <a:latin typeface="Andalus"/>
              <a:cs typeface="Andalus"/>
            </a:endParaRPr>
          </a:p>
          <a:p>
            <a:pPr algn="just" marL="12700" marR="537972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4.1.1 if 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ment:</a:t>
            </a:r>
            <a:endParaRPr sz="1400">
              <a:latin typeface="Andalus"/>
              <a:cs typeface="Andalus"/>
            </a:endParaRPr>
          </a:p>
          <a:p>
            <a:pPr marL="12700" marR="1524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 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ev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uate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logi</a:t>
            </a:r>
            <a:r>
              <a:rPr dirty="0" smtClean="0" sz="1400" spc="-1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xp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es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ion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ute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oup 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atem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 w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0">
                <a:latin typeface="Andalus"/>
                <a:cs typeface="Andalus"/>
              </a:rPr>
              <a:t> exp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ess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ue.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 s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endParaRPr sz="1400">
              <a:latin typeface="Andalus"/>
              <a:cs typeface="Andalus"/>
            </a:endParaRPr>
          </a:p>
          <a:p>
            <a:pPr algn="ctr" marL="2867660" marR="2867025" indent="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ondi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ion)</a:t>
            </a:r>
            <a:r>
              <a:rPr dirty="0" smtClean="0" sz="1400" spc="0">
                <a:latin typeface="Andalus"/>
                <a:cs typeface="Andalus"/>
              </a:rPr>
              <a:t> statement</a:t>
            </a:r>
            <a:endParaRPr sz="1400">
              <a:latin typeface="Andalus"/>
              <a:cs typeface="Andalus"/>
            </a:endParaRPr>
          </a:p>
          <a:p>
            <a:pPr algn="ctr" marR="635">
              <a:lnSpc>
                <a:spcPct val="100000"/>
              </a:lnSpc>
              <a:spcBef>
                <a:spcPts val="465"/>
              </a:spcBef>
            </a:pPr>
            <a:r>
              <a:rPr dirty="0" smtClean="0" sz="1400">
                <a:latin typeface="Andalus"/>
                <a:cs typeface="Andalus"/>
              </a:rPr>
              <a:t>end</a:t>
            </a:r>
            <a:endParaRPr sz="1400">
              <a:latin typeface="Andalus"/>
              <a:cs typeface="Andalus"/>
            </a:endParaRPr>
          </a:p>
          <a:p>
            <a:pPr algn="just" marL="12700" marR="236474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                                                 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 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ndit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n; s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atem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nt;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ly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ical</a:t>
            </a:r>
            <a:r>
              <a:rPr dirty="0" smtClean="0" sz="1400" spc="-2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xp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me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ns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er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either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ue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se.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Thes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 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latio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rs</a:t>
            </a:r>
            <a:r>
              <a:rPr dirty="0" smtClean="0" sz="1400" spc="1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are</a:t>
            </a:r>
            <a:r>
              <a:rPr dirty="0" smtClean="0" sz="1400" spc="1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&lt;,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&lt;</a:t>
            </a:r>
            <a:r>
              <a:rPr dirty="0" smtClean="0" sz="1400" spc="-5">
                <a:latin typeface="Cambria Math"/>
                <a:cs typeface="Cambria Math"/>
              </a:rPr>
              <a:t>=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=</a:t>
            </a:r>
            <a:r>
              <a:rPr dirty="0" smtClean="0" sz="1400" spc="-5">
                <a:latin typeface="Cambria Math"/>
                <a:cs typeface="Cambria Math"/>
              </a:rPr>
              <a:t>=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~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=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&gt;,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&gt;</a:t>
            </a:r>
            <a:r>
              <a:rPr dirty="0" smtClean="0" sz="1400" spc="-5">
                <a:latin typeface="Cambria Math"/>
                <a:cs typeface="Cambria Math"/>
              </a:rPr>
              <a:t>=</a:t>
            </a:r>
            <a:r>
              <a:rPr dirty="0" smtClean="0" sz="1400" spc="-10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gic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1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&amp;,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|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~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Th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endParaRPr sz="1400">
              <a:latin typeface="Andalus"/>
              <a:cs typeface="Andalus"/>
            </a:endParaRPr>
          </a:p>
          <a:p>
            <a:pPr algn="just" marL="12700" marR="946785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onditi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ue,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ement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xe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 f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e,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hing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happ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endParaRPr sz="1400">
              <a:latin typeface="Andalus"/>
              <a:cs typeface="Andalus"/>
            </a:endParaRPr>
          </a:p>
          <a:p>
            <a:pPr marL="12700" marR="1587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Example:</a:t>
            </a:r>
            <a:r>
              <a:rPr dirty="0" smtClean="0" sz="1400" spc="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write</a:t>
            </a:r>
            <a:r>
              <a:rPr dirty="0" smtClean="0" sz="1400" spc="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ogram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ad</a:t>
            </a:r>
            <a:r>
              <a:rPr dirty="0" smtClean="0" sz="1400" spc="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two</a:t>
            </a:r>
            <a:r>
              <a:rPr dirty="0" smtClean="0" sz="1400" spc="2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bers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ompa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twe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4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hen</a:t>
            </a:r>
            <a:r>
              <a:rPr dirty="0" smtClean="0" sz="1400" spc="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they</a:t>
            </a:r>
            <a:r>
              <a:rPr dirty="0" smtClean="0" sz="1400" spc="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equ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l,</a:t>
            </a:r>
            <a:r>
              <a:rPr dirty="0" smtClean="0" sz="1400" spc="0">
                <a:latin typeface="Andalus"/>
                <a:cs typeface="Andalus"/>
              </a:rPr>
              <a:t> gr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ater 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us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ment?</a:t>
            </a:r>
            <a:endParaRPr sz="1400">
              <a:latin typeface="Andalus"/>
              <a:cs typeface="Andalus"/>
            </a:endParaRPr>
          </a:p>
          <a:p>
            <a:pPr algn="just" marL="12700" marR="604012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olution: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9471862"/>
            <a:ext cx="3220085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foll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ogr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 writ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20">
                <a:latin typeface="Andalus"/>
                <a:cs typeface="Andalus"/>
              </a:rPr>
              <a:t>M</a:t>
            </a:r>
            <a:r>
              <a:rPr dirty="0" smtClean="0" sz="1400" spc="-1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es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29354" y="10066222"/>
            <a:ext cx="102870" cy="191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1</a:t>
            </a:r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80059"/>
            <a:ext cx="1724660" cy="4419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Fou</a:t>
            </a:r>
            <a:r>
              <a:rPr dirty="0" smtClean="0" sz="1200" spc="10">
                <a:latin typeface="Andalus"/>
                <a:cs typeface="Andalus"/>
              </a:rPr>
              <a:t>r</a:t>
            </a:r>
            <a:r>
              <a:rPr dirty="0" smtClean="0" sz="1200" spc="-5">
                <a:latin typeface="Andalus"/>
                <a:cs typeface="Andalus"/>
              </a:rPr>
              <a:t>: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Flow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20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trol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37201" y="714755"/>
            <a:ext cx="2096135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nt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Ji</a:t>
            </a:r>
            <a:r>
              <a:rPr dirty="0" smtClean="0" sz="1200" spc="-2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Sh</a:t>
            </a:r>
            <a:r>
              <a:rPr dirty="0" smtClean="0" sz="1200" spc="0">
                <a:latin typeface="Andalus"/>
                <a:cs typeface="Andalus"/>
              </a:rPr>
              <a:t>e</a:t>
            </a:r>
            <a:r>
              <a:rPr dirty="0" smtClean="0" sz="1200" spc="0">
                <a:latin typeface="Andalus"/>
                <a:cs typeface="Andalus"/>
              </a:rPr>
              <a:t>hab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95171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62405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788346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21112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05911" y="114299"/>
            <a:ext cx="1051560" cy="7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960292"/>
            <a:ext cx="3689350" cy="2830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3093085">
              <a:lnSpc>
                <a:spcPct val="1272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lose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ll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lear 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endParaRPr sz="1400">
              <a:latin typeface="Andalus"/>
              <a:cs typeface="Andalus"/>
            </a:endParaRPr>
          </a:p>
          <a:p>
            <a:pPr marL="12700" marR="1241425">
              <a:lnSpc>
                <a:spcPct val="127099"/>
              </a:lnSpc>
              <a:spcBef>
                <a:spcPts val="10"/>
              </a:spcBef>
            </a:pPr>
            <a:r>
              <a:rPr dirty="0" smtClean="0" sz="140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5">
                <a:latin typeface="Andalus"/>
                <a:cs typeface="Andalus"/>
              </a:rPr>
              <a:t>1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umber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one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);</a:t>
            </a:r>
            <a:r>
              <a:rPr dirty="0" smtClean="0" sz="1400" spc="0">
                <a:latin typeface="Andalus"/>
                <a:cs typeface="Andalus"/>
              </a:rPr>
              <a:t> 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5">
                <a:latin typeface="Andalus"/>
                <a:cs typeface="Andalus"/>
              </a:rPr>
              <a:t>2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umber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two</a:t>
            </a:r>
            <a:r>
              <a:rPr dirty="0" smtClean="0" sz="1400" spc="-5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);</a:t>
            </a:r>
            <a:endParaRPr sz="1400">
              <a:latin typeface="Andalus"/>
              <a:cs typeface="Andalus"/>
            </a:endParaRPr>
          </a:p>
          <a:p>
            <a:pPr algn="just"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if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1&gt;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2,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nu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ber one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 grea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 end</a:t>
            </a:r>
            <a:r>
              <a:rPr dirty="0" smtClean="0" sz="1400" spc="0">
                <a:latin typeface="Andalus"/>
                <a:cs typeface="Andalus"/>
              </a:rPr>
              <a:t> if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2&gt;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5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'nu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ber two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 grea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;end</a:t>
            </a:r>
            <a:r>
              <a:rPr dirty="0" smtClean="0" sz="1400" spc="0">
                <a:latin typeface="Andalus"/>
                <a:cs typeface="Andalus"/>
              </a:rPr>
              <a:t> if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1==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endParaRPr sz="1400">
              <a:latin typeface="Andalus"/>
              <a:cs typeface="Andalus"/>
            </a:endParaRPr>
          </a:p>
          <a:p>
            <a:pPr marL="12700" marR="430530" indent="175260">
              <a:lnSpc>
                <a:spcPct val="127099"/>
              </a:lnSpc>
            </a:pP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</a:t>
            </a:r>
            <a:r>
              <a:rPr dirty="0" smtClean="0" sz="1400" spc="-1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ber one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q</a:t>
            </a:r>
            <a:r>
              <a:rPr dirty="0" smtClean="0" sz="1400" spc="0">
                <a:latin typeface="Andalus"/>
                <a:cs typeface="Andalus"/>
              </a:rPr>
              <a:t>ual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mber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 end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000"/>
              </a:lnSpc>
              <a:spcBef>
                <a:spcPts val="95"/>
              </a:spcBef>
            </a:pPr>
            <a:endParaRPr sz="1000"/>
          </a:p>
          <a:p>
            <a:pPr algn="just" marL="12700" marR="6223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gene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q</a:t>
            </a:r>
            <a:r>
              <a:rPr dirty="0" smtClean="0" sz="1400" spc="0">
                <a:latin typeface="Andalus"/>
                <a:cs typeface="Andalus"/>
              </a:rPr>
              <a:t>uadratic</a:t>
            </a:r>
            <a:r>
              <a:rPr dirty="0" smtClean="0" sz="1400" spc="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q</a:t>
            </a:r>
            <a:r>
              <a:rPr dirty="0" smtClean="0" sz="1400" spc="0">
                <a:latin typeface="Andalus"/>
                <a:cs typeface="Andalus"/>
              </a:rPr>
              <a:t>uati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10">
                <a:latin typeface="Andalus"/>
                <a:cs typeface="Andalus"/>
              </a:rPr>
              <a:t>x</a:t>
            </a:r>
            <a:r>
              <a:rPr dirty="0" smtClean="0" baseline="-12345" sz="1350" spc="-7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baseline="-12345" sz="1350" spc="-7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10354" y="3488563"/>
            <a:ext cx="837565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30">
                <a:latin typeface="Cambria Math"/>
                <a:cs typeface="Cambria Math"/>
              </a:rPr>
              <a:t>−</a:t>
            </a:r>
            <a:r>
              <a:rPr dirty="0" smtClean="0" sz="1000" spc="-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±</a:t>
            </a:r>
            <a:r>
              <a:rPr dirty="0" smtClean="0" baseline="8333" sz="1500" spc="112">
                <a:latin typeface="Cambria Math"/>
                <a:cs typeface="Cambria Math"/>
              </a:rPr>
              <a:t>√</a:t>
            </a:r>
            <a:r>
              <a:rPr dirty="0" smtClean="0" sz="1000" spc="-15">
                <a:latin typeface="Cambria Math"/>
                <a:cs typeface="Cambria Math"/>
              </a:rPr>
              <a:t>�</a:t>
            </a:r>
            <a:r>
              <a:rPr dirty="0" smtClean="0" baseline="20833" sz="1200" spc="67">
                <a:latin typeface="Cambria Math"/>
                <a:cs typeface="Cambria Math"/>
              </a:rPr>
              <a:t>�</a:t>
            </a:r>
            <a:r>
              <a:rPr dirty="0" smtClean="0" sz="1000" spc="-30">
                <a:latin typeface="Cambria Math"/>
                <a:cs typeface="Cambria Math"/>
              </a:rPr>
              <a:t>−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481448" y="3480307"/>
            <a:ext cx="454151" cy="0"/>
          </a:xfrm>
          <a:custGeom>
            <a:avLst/>
            <a:gdLst/>
            <a:ahLst/>
            <a:cxnLst/>
            <a:rect l="l" t="t" r="r" b="b"/>
            <a:pathLst>
              <a:path w="454151" h="0">
                <a:moveTo>
                  <a:pt x="0" y="0"/>
                </a:moveTo>
                <a:lnTo>
                  <a:pt x="454151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439792" y="3683634"/>
            <a:ext cx="180975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123054" y="3670426"/>
            <a:ext cx="814120" cy="0"/>
          </a:xfrm>
          <a:custGeom>
            <a:avLst/>
            <a:gdLst/>
            <a:ahLst/>
            <a:cxnLst/>
            <a:rect l="l" t="t" r="r" b="b"/>
            <a:pathLst>
              <a:path w="814120" h="0">
                <a:moveTo>
                  <a:pt x="0" y="0"/>
                </a:moveTo>
                <a:lnTo>
                  <a:pt x="81412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979289" y="3542918"/>
            <a:ext cx="2153920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q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baseline="-12345" sz="1350" spc="-7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baseline="-12345" sz="1350" spc="-7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r>
              <a:rPr dirty="0" smtClean="0" sz="1400" spc="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500" y="9531298"/>
            <a:ext cx="182880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ndalus"/>
                <a:cs typeface="Andalus"/>
              </a:rPr>
              <a:t>or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83054" y="9531298"/>
            <a:ext cx="3260725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 1 el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end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29354" y="10066222"/>
            <a:ext cx="102870" cy="191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2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3773134"/>
            <a:ext cx="6687820" cy="5727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231711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the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rm (</a:t>
            </a:r>
            <a:r>
              <a:rPr dirty="0" smtClean="0" sz="1400" spc="5">
                <a:latin typeface="Andalus"/>
                <a:cs typeface="Andalus"/>
              </a:rPr>
              <a:t>b</a:t>
            </a:r>
            <a:r>
              <a:rPr dirty="0" smtClean="0" baseline="33950" sz="1350" spc="-15">
                <a:latin typeface="Andalus"/>
                <a:cs typeface="Andalus"/>
              </a:rPr>
              <a:t>2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4</a:t>
            </a:r>
            <a:r>
              <a:rPr dirty="0" smtClean="0" sz="1400" spc="0">
                <a:latin typeface="Andalus"/>
                <a:cs typeface="Andalus"/>
              </a:rPr>
              <a:t>ac)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qual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 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 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not eq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 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o?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 marR="609155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lose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ll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lear 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endParaRPr sz="1400">
              <a:latin typeface="Andalus"/>
              <a:cs typeface="Andalus"/>
            </a:endParaRPr>
          </a:p>
          <a:p>
            <a:pPr marL="12700" marR="440944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a=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nput('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enter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alue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b=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 ent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alue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b');</a:t>
            </a:r>
            <a:endParaRPr sz="1400">
              <a:latin typeface="Andalus"/>
              <a:cs typeface="Andalus"/>
            </a:endParaRPr>
          </a:p>
          <a:p>
            <a:pPr marL="12700" marR="4432935">
              <a:lnSpc>
                <a:spcPct val="127099"/>
              </a:lnSpc>
              <a:spcBef>
                <a:spcPts val="10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=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 ent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alue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-10">
                <a:latin typeface="Andalus"/>
                <a:cs typeface="Andalus"/>
              </a:rPr>
              <a:t>^</a:t>
            </a:r>
            <a:r>
              <a:rPr dirty="0" smtClean="0" sz="1400" spc="5">
                <a:latin typeface="Andalus"/>
                <a:cs typeface="Andalus"/>
              </a:rPr>
              <a:t>2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4</a:t>
            </a:r>
            <a:r>
              <a:rPr dirty="0" smtClean="0" sz="1400" spc="0">
                <a:latin typeface="Andalus"/>
                <a:cs typeface="Andalus"/>
              </a:rPr>
              <a:t>*a*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0)</a:t>
            </a:r>
            <a:r>
              <a:rPr dirty="0" smtClean="0" sz="1400" spc="-10">
                <a:latin typeface="Andalus"/>
                <a:cs typeface="Andalus"/>
              </a:rPr>
              <a:t>&amp;</a:t>
            </a:r>
            <a:r>
              <a:rPr dirty="0" smtClean="0" sz="1400" spc="0">
                <a:latin typeface="Andalus"/>
                <a:cs typeface="Andalus"/>
              </a:rPr>
              <a:t>(a~=0)</a:t>
            </a:r>
            <a:endParaRPr sz="1400">
              <a:latin typeface="Andalus"/>
              <a:cs typeface="Andalus"/>
            </a:endParaRPr>
          </a:p>
          <a:p>
            <a:pPr marL="187960" marR="3206750">
              <a:lnSpc>
                <a:spcPct val="127099"/>
              </a:lnSpc>
            </a:pP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is q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adrat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c equa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qu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 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ts')</a:t>
            </a:r>
            <a:r>
              <a:rPr dirty="0" smtClean="0" sz="1400" spc="0">
                <a:latin typeface="Andalus"/>
                <a:cs typeface="Andalus"/>
              </a:rPr>
              <a:t> x</a:t>
            </a:r>
            <a:r>
              <a:rPr dirty="0" smtClean="0" sz="1400" spc="-5">
                <a:latin typeface="Andalus"/>
                <a:cs typeface="Andalus"/>
              </a:rPr>
              <a:t>=</a:t>
            </a:r>
            <a:r>
              <a:rPr dirty="0" smtClean="0" sz="1400" spc="-1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/(2*a)</a:t>
            </a:r>
            <a:endParaRPr sz="1400">
              <a:latin typeface="Andalus"/>
              <a:cs typeface="Andalus"/>
            </a:endParaRPr>
          </a:p>
          <a:p>
            <a:pPr algn="just" marL="12700" marR="640524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end</a:t>
            </a:r>
            <a:endParaRPr sz="1400">
              <a:latin typeface="Andalus"/>
              <a:cs typeface="Andalus"/>
            </a:endParaRPr>
          </a:p>
          <a:p>
            <a:pPr algn="just" marL="12700" marR="498475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4.1.2 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se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nt:</a:t>
            </a:r>
            <a:endParaRPr sz="1400">
              <a:latin typeface="Andalus"/>
              <a:cs typeface="Andalus"/>
            </a:endParaRPr>
          </a:p>
          <a:p>
            <a:pPr algn="just"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The</a:t>
            </a:r>
            <a:r>
              <a:rPr dirty="0" smtClean="0" sz="1400" spc="-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1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</a:t>
            </a:r>
            <a:r>
              <a:rPr dirty="0" smtClean="0" sz="1400" spc="-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-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ing</a:t>
            </a:r>
            <a:r>
              <a:rPr dirty="0" smtClean="0" sz="1400" spc="-7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7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ho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se</a:t>
            </a:r>
            <a:r>
              <a:rPr dirty="0" smtClean="0" sz="1400" spc="-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tly</a:t>
            </a:r>
            <a:r>
              <a:rPr dirty="0" smtClean="0" sz="1400" spc="-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one</a:t>
            </a:r>
            <a:r>
              <a:rPr dirty="0" smtClean="0" sz="1400" spc="-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out</a:t>
            </a:r>
            <a:r>
              <a:rPr dirty="0" smtClean="0" sz="1400" spc="-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two</a:t>
            </a:r>
            <a:r>
              <a:rPr dirty="0" smtClean="0" sz="1400" spc="-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ments</a:t>
            </a:r>
            <a:r>
              <a:rPr dirty="0" smtClean="0" sz="1400" spc="-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os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5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ly</a:t>
            </a:r>
            <a:r>
              <a:rPr dirty="0" smtClean="0" sz="1400" spc="-7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omp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 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nts)</a:t>
            </a:r>
            <a:r>
              <a:rPr dirty="0" smtClean="0" sz="1400" spc="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be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d;</a:t>
            </a:r>
            <a:r>
              <a:rPr dirty="0" smtClean="0" sz="1400" spc="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spe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ifies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onditi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ns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nder</a:t>
            </a:r>
            <a:r>
              <a:rPr dirty="0" smtClean="0" sz="1400" spc="4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first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atem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4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 ex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1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1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es</a:t>
            </a:r>
            <a:r>
              <a:rPr dirty="0" smtClean="0" sz="1400" spc="12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1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alt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native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ement</a:t>
            </a:r>
            <a:r>
              <a:rPr dirty="0" smtClean="0" sz="1400" spc="1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1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ute</a:t>
            </a:r>
            <a:r>
              <a:rPr dirty="0" smtClean="0" sz="1400" spc="10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</a:t>
            </a:r>
            <a:r>
              <a:rPr dirty="0" smtClean="0" sz="1400" spc="12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hese</a:t>
            </a:r>
            <a:r>
              <a:rPr dirty="0" smtClean="0" sz="1400" spc="1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ondi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114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are</a:t>
            </a:r>
            <a:r>
              <a:rPr dirty="0" smtClean="0" sz="1400" spc="10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not</a:t>
            </a:r>
            <a:r>
              <a:rPr dirty="0" smtClean="0" sz="1400" spc="1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me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 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ba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15">
                <a:latin typeface="Andalus"/>
                <a:cs typeface="Andalus"/>
              </a:rPr>
              <a:t>f</a:t>
            </a:r>
            <a:r>
              <a:rPr dirty="0" smtClean="0" sz="1400" spc="-1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else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use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in 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ogr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fi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s:</a:t>
            </a:r>
            <a:endParaRPr sz="1400">
              <a:latin typeface="Andalus"/>
              <a:cs typeface="Andalus"/>
            </a:endParaRPr>
          </a:p>
          <a:p>
            <a:pPr algn="ctr" marL="2867660" marR="2865755" indent="0">
              <a:lnSpc>
                <a:spcPts val="2140"/>
              </a:lnSpc>
              <a:spcBef>
                <a:spcPts val="145"/>
              </a:spcBef>
            </a:pPr>
            <a:r>
              <a:rPr dirty="0" smtClean="0" sz="1400">
                <a:latin typeface="Andalus"/>
                <a:cs typeface="Andalus"/>
              </a:rPr>
              <a:t>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ondi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ion)</a:t>
            </a:r>
            <a:r>
              <a:rPr dirty="0" smtClean="0" sz="1400" spc="0">
                <a:latin typeface="Andalus"/>
                <a:cs typeface="Andalus"/>
              </a:rPr>
              <a:t> statement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1;</a:t>
            </a:r>
            <a:endParaRPr sz="1400">
              <a:latin typeface="Andalus"/>
              <a:cs typeface="Andalus"/>
            </a:endParaRPr>
          </a:p>
          <a:p>
            <a:pPr algn="ctr" marL="0">
              <a:lnSpc>
                <a:spcPct val="100000"/>
              </a:lnSpc>
              <a:spcBef>
                <a:spcPts val="305"/>
              </a:spcBef>
            </a:pPr>
            <a:r>
              <a:rPr dirty="0" smtClean="0" sz="1400">
                <a:latin typeface="Andalus"/>
                <a:cs typeface="Andalus"/>
              </a:rPr>
              <a:t>else</a:t>
            </a:r>
            <a:endParaRPr sz="1400">
              <a:latin typeface="Andalus"/>
              <a:cs typeface="Andalus"/>
            </a:endParaRPr>
          </a:p>
          <a:p>
            <a:pPr algn="ctr" marL="2901315" marR="2899410" indent="0">
              <a:lnSpc>
                <a:spcPct val="127099"/>
              </a:lnSpc>
              <a:spcBef>
                <a:spcPts val="10"/>
              </a:spcBef>
            </a:pPr>
            <a:r>
              <a:rPr dirty="0" smtClean="0" sz="1400">
                <a:latin typeface="Andalus"/>
                <a:cs typeface="Andalus"/>
              </a:rPr>
              <a:t>statement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2;</a:t>
            </a:r>
            <a:r>
              <a:rPr dirty="0" smtClean="0" sz="1400" spc="0">
                <a:latin typeface="Andalus"/>
                <a:cs typeface="Andalus"/>
              </a:rPr>
              <a:t> end</a:t>
            </a:r>
            <a:endParaRPr sz="14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80059"/>
            <a:ext cx="6689725" cy="8954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65404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algn="just" marL="12700" marR="13970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Fou</a:t>
            </a:r>
            <a:r>
              <a:rPr dirty="0" smtClean="0" sz="1200" spc="10">
                <a:latin typeface="Andalus"/>
                <a:cs typeface="Andalus"/>
              </a:rPr>
              <a:t>r</a:t>
            </a:r>
            <a:r>
              <a:rPr dirty="0" smtClean="0" sz="1200" spc="-5">
                <a:latin typeface="Andalus"/>
                <a:cs typeface="Andalus"/>
              </a:rPr>
              <a:t>: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Flow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20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trol</a:t>
            </a:r>
            <a:r>
              <a:rPr dirty="0" smtClean="0" sz="1200" spc="-5">
                <a:latin typeface="Andalus"/>
                <a:cs typeface="Andalus"/>
              </a:rPr>
              <a:t>                                                                             </a:t>
            </a:r>
            <a:r>
              <a:rPr dirty="0" smtClean="0" sz="1200" spc="-55">
                <a:latin typeface="Andalus"/>
                <a:cs typeface="Andalus"/>
              </a:rPr>
              <a:t> </a:t>
            </a:r>
            <a:r>
              <a:rPr dirty="0" smtClean="0" sz="1200" spc="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nt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Ji</a:t>
            </a:r>
            <a:r>
              <a:rPr dirty="0" smtClean="0" sz="1200" spc="-2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Sh</a:t>
            </a:r>
            <a:r>
              <a:rPr dirty="0" smtClean="0" sz="1200" spc="0">
                <a:latin typeface="Andalus"/>
                <a:cs typeface="Andalus"/>
              </a:rPr>
              <a:t>e</a:t>
            </a:r>
            <a:r>
              <a:rPr dirty="0" smtClean="0" sz="1200" spc="0">
                <a:latin typeface="Andalus"/>
                <a:cs typeface="Andalus"/>
              </a:rPr>
              <a:t>hab</a:t>
            </a:r>
            <a:endParaRPr sz="1200">
              <a:latin typeface="Andalus"/>
              <a:cs typeface="Andalus"/>
            </a:endParaRPr>
          </a:p>
          <a:p>
            <a:pPr marL="12700" marR="4301490">
              <a:lnSpc>
                <a:spcPct val="127299"/>
              </a:lnSpc>
              <a:spcBef>
                <a:spcPts val="490"/>
              </a:spcBef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bove example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 marR="6093460">
              <a:lnSpc>
                <a:spcPct val="127099"/>
              </a:lnSpc>
              <a:spcBef>
                <a:spcPts val="10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lose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ll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lear 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endParaRPr sz="1400">
              <a:latin typeface="Andalus"/>
              <a:cs typeface="Andalus"/>
            </a:endParaRPr>
          </a:p>
          <a:p>
            <a:pPr algn="just" marL="12700" marR="441134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a=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nput('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enter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alue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b=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 ent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alue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b');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=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 ent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alue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-10">
                <a:latin typeface="Andalus"/>
                <a:cs typeface="Andalus"/>
              </a:rPr>
              <a:t>^</a:t>
            </a:r>
            <a:r>
              <a:rPr dirty="0" smtClean="0" sz="1400" spc="5">
                <a:latin typeface="Andalus"/>
                <a:cs typeface="Andalus"/>
              </a:rPr>
              <a:t>2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4</a:t>
            </a:r>
            <a:r>
              <a:rPr dirty="0" smtClean="0" sz="1400" spc="0">
                <a:latin typeface="Andalus"/>
                <a:cs typeface="Andalus"/>
              </a:rPr>
              <a:t>*a*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0)</a:t>
            </a:r>
            <a:r>
              <a:rPr dirty="0" smtClean="0" sz="1400" spc="-10">
                <a:latin typeface="Andalus"/>
                <a:cs typeface="Andalus"/>
              </a:rPr>
              <a:t>&amp;</a:t>
            </a:r>
            <a:r>
              <a:rPr dirty="0" smtClean="0" sz="1400" spc="0">
                <a:latin typeface="Andalus"/>
                <a:cs typeface="Andalus"/>
              </a:rPr>
              <a:t>(a~=0)</a:t>
            </a:r>
            <a:endParaRPr sz="1400">
              <a:latin typeface="Andalus"/>
              <a:cs typeface="Andalus"/>
            </a:endParaRPr>
          </a:p>
          <a:p>
            <a:pPr marL="187960" marR="3208655">
              <a:lnSpc>
                <a:spcPts val="2140"/>
              </a:lnSpc>
              <a:spcBef>
                <a:spcPts val="140"/>
              </a:spcBef>
            </a:pP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is q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adrat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c equa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qu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 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ts')</a:t>
            </a:r>
            <a:r>
              <a:rPr dirty="0" smtClean="0" sz="1400" spc="0">
                <a:latin typeface="Andalus"/>
                <a:cs typeface="Andalus"/>
              </a:rPr>
              <a:t> x</a:t>
            </a:r>
            <a:r>
              <a:rPr dirty="0" smtClean="0" sz="1400" spc="-5">
                <a:latin typeface="Andalus"/>
                <a:cs typeface="Andalus"/>
              </a:rPr>
              <a:t>=</a:t>
            </a:r>
            <a:r>
              <a:rPr dirty="0" smtClean="0" sz="1400" spc="-1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/(2*a)</a:t>
            </a:r>
            <a:endParaRPr sz="1400">
              <a:latin typeface="Andalus"/>
              <a:cs typeface="Andalus"/>
            </a:endParaRPr>
          </a:p>
          <a:p>
            <a:pPr algn="just" marL="12700" marR="6407150">
              <a:lnSpc>
                <a:spcPct val="100000"/>
              </a:lnSpc>
              <a:spcBef>
                <a:spcPts val="305"/>
              </a:spcBef>
            </a:pPr>
            <a:r>
              <a:rPr dirty="0" smtClean="0" sz="1400">
                <a:latin typeface="Andalus"/>
                <a:cs typeface="Andalus"/>
              </a:rPr>
              <a:t>else</a:t>
            </a:r>
            <a:endParaRPr sz="1400">
              <a:latin typeface="Andalus"/>
              <a:cs typeface="Andalus"/>
            </a:endParaRPr>
          </a:p>
          <a:p>
            <a:pPr marL="12700" marR="2553335" indent="175260">
              <a:lnSpc>
                <a:spcPct val="127099"/>
              </a:lnSpc>
            </a:pP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is q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adrat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c equa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did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not 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ve eq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s')</a:t>
            </a:r>
            <a:r>
              <a:rPr dirty="0" smtClean="0" sz="1400" spc="0">
                <a:latin typeface="Andalus"/>
                <a:cs typeface="Andalus"/>
              </a:rPr>
              <a:t> end</a:t>
            </a:r>
            <a:endParaRPr sz="1400">
              <a:latin typeface="Andalus"/>
              <a:cs typeface="Andalus"/>
            </a:endParaRPr>
          </a:p>
          <a:p>
            <a:pPr algn="just" marL="12700" marR="481647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4.1.3 i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seif stat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ents: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ts val="2150"/>
              </a:lnSpc>
              <a:spcBef>
                <a:spcPts val="135"/>
              </a:spcBef>
            </a:pPr>
            <a:r>
              <a:rPr dirty="0" smtClean="0" sz="1400">
                <a:latin typeface="Andalus"/>
                <a:cs typeface="Andalus"/>
              </a:rPr>
              <a:t>In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most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ogra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g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s,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ho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fr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ult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ti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ns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mea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ing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nest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1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 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nts.</a:t>
            </a:r>
            <a:r>
              <a:rPr dirty="0" smtClean="0" sz="1400" spc="13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owe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12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AB</a:t>
            </a:r>
            <a:r>
              <a:rPr dirty="0" smtClean="0" sz="1400" spc="1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14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no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er</a:t>
            </a:r>
            <a:r>
              <a:rPr dirty="0" smtClean="0" sz="1400" spc="1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method</a:t>
            </a:r>
            <a:r>
              <a:rPr dirty="0" smtClean="0" sz="1400" spc="1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1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ac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pli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13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hi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1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ing</a:t>
            </a:r>
            <a:r>
              <a:rPr dirty="0" smtClean="0" sz="1400" spc="13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1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endParaRPr sz="1400">
              <a:latin typeface="Andalus"/>
              <a:cs typeface="Andalus"/>
            </a:endParaRPr>
          </a:p>
          <a:p>
            <a:pPr algn="just" marL="12700" marR="17145">
              <a:lnSpc>
                <a:spcPct val="100000"/>
              </a:lnSpc>
              <a:spcBef>
                <a:spcPts val="305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laus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2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icient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Me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hod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2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ho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se</a:t>
            </a:r>
            <a:r>
              <a:rPr dirty="0" smtClean="0" sz="1400" spc="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fr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mo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two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ac</a:t>
            </a:r>
            <a:r>
              <a:rPr dirty="0" smtClean="0" sz="1400" spc="-2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ion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4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els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4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se</a:t>
            </a:r>
            <a:endParaRPr sz="1400">
              <a:latin typeface="Andalus"/>
              <a:cs typeface="Andalus"/>
            </a:endParaRPr>
          </a:p>
          <a:p>
            <a:pPr marL="12700" marR="17780">
              <a:lnSpc>
                <a:spcPts val="2140"/>
              </a:lnSpc>
              <a:spcBef>
                <a:spcPts val="145"/>
              </a:spcBef>
            </a:pPr>
            <a:r>
              <a:rPr dirty="0" smtClean="0" sz="1400">
                <a:latin typeface="Andalus"/>
                <a:cs typeface="Andalus"/>
              </a:rPr>
              <a:t>is</a:t>
            </a:r>
            <a:r>
              <a:rPr dirty="0" smtClean="0" sz="1400" spc="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use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xam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le,</a:t>
            </a:r>
            <a:r>
              <a:rPr dirty="0" smtClean="0" sz="1400" spc="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</a:t>
            </a:r>
            <a:r>
              <a:rPr dirty="0" smtClean="0" sz="1400" spc="1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there</a:t>
            </a:r>
            <a:r>
              <a:rPr dirty="0" smtClean="0" sz="1400" spc="1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are</a:t>
            </a:r>
            <a:r>
              <a:rPr dirty="0" smtClean="0" sz="1400" spc="1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ic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1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&gt;</a:t>
            </a:r>
            <a:r>
              <a:rPr dirty="0" smtClean="0" sz="1400" spc="1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3</a:t>
            </a:r>
            <a:r>
              <a:rPr dirty="0" smtClean="0" sz="1400" spc="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in</a:t>
            </a:r>
            <a:r>
              <a:rPr dirty="0" smtClean="0" sz="1400" spc="15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his</a:t>
            </a:r>
            <a:r>
              <a:rPr dirty="0" smtClean="0" sz="1400" spc="1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mple),</a:t>
            </a:r>
            <a:r>
              <a:rPr dirty="0" smtClean="0" sz="1400" spc="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low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 gene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 fo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wo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ld be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used:</a:t>
            </a:r>
            <a:endParaRPr sz="1400">
              <a:latin typeface="Andalus"/>
              <a:cs typeface="Andalus"/>
            </a:endParaRPr>
          </a:p>
          <a:p>
            <a:pPr algn="ctr" marR="635">
              <a:lnSpc>
                <a:spcPct val="100000"/>
              </a:lnSpc>
              <a:spcBef>
                <a:spcPts val="305"/>
              </a:spcBef>
            </a:pPr>
            <a:r>
              <a:rPr dirty="0" smtClean="0" sz="1400">
                <a:latin typeface="Andalus"/>
                <a:cs typeface="Andalus"/>
              </a:rPr>
              <a:t>If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onditi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endParaRPr sz="1400">
              <a:latin typeface="Andalus"/>
              <a:cs typeface="Andalus"/>
            </a:endParaRPr>
          </a:p>
          <a:p>
            <a:pPr algn="ctr" marR="63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statement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endParaRPr sz="1400">
              <a:latin typeface="Andalus"/>
              <a:cs typeface="Andalus"/>
            </a:endParaRPr>
          </a:p>
          <a:p>
            <a:pPr algn="ctr" marR="254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el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eif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ondi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endParaRPr sz="1400">
              <a:latin typeface="Andalus"/>
              <a:cs typeface="Andalus"/>
            </a:endParaRPr>
          </a:p>
          <a:p>
            <a:pPr algn="ctr" marL="2718435" marR="2720975" indent="190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statement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 elseif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ondi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 statement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endParaRPr sz="1400">
              <a:latin typeface="Andalus"/>
              <a:cs typeface="Andalus"/>
            </a:endParaRPr>
          </a:p>
          <a:p>
            <a:pPr algn="ctr" marR="190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end</a:t>
            </a:r>
            <a:endParaRPr sz="1400">
              <a:latin typeface="Andalus"/>
              <a:cs typeface="Andalus"/>
            </a:endParaRPr>
          </a:p>
          <a:p>
            <a:pPr marL="12700" marR="18415">
              <a:lnSpc>
                <a:spcPts val="2140"/>
              </a:lnSpc>
              <a:spcBef>
                <a:spcPts val="145"/>
              </a:spcBef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write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ram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mplem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follo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ing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inuous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hematic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un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</a:t>
            </a:r>
            <a:r>
              <a:rPr dirty="0" smtClean="0" sz="1400" spc="0">
                <a:latin typeface="Andalus"/>
                <a:cs typeface="Andalus"/>
              </a:rPr>
              <a:t> y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f(x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endParaRPr sz="1400">
              <a:latin typeface="Andalus"/>
              <a:cs typeface="Andalus"/>
            </a:endParaRPr>
          </a:p>
          <a:p>
            <a:pPr algn="just" marL="12700" marR="5556885">
              <a:lnSpc>
                <a:spcPct val="100000"/>
              </a:lnSpc>
              <a:spcBef>
                <a:spcPts val="390"/>
              </a:spcBef>
            </a:pPr>
            <a:r>
              <a:rPr dirty="0" smtClean="0" sz="1400">
                <a:latin typeface="Andalus"/>
                <a:cs typeface="Andalus"/>
              </a:rPr>
              <a:t>y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 </a:t>
            </a:r>
            <a:r>
              <a:rPr dirty="0" smtClean="0" sz="1400" spc="-15" b="1">
                <a:latin typeface="Sakkal Majalla"/>
                <a:cs typeface="Sakkal Majalla"/>
              </a:rPr>
              <a:t>−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endParaRPr sz="1400">
              <a:latin typeface="Andalus"/>
              <a:cs typeface="Andalus"/>
            </a:endParaRPr>
          </a:p>
          <a:p>
            <a:pPr marL="12700" marR="5274945">
              <a:lnSpc>
                <a:spcPct val="130700"/>
              </a:lnSpc>
              <a:spcBef>
                <a:spcPts val="60"/>
              </a:spcBef>
            </a:pPr>
            <a:r>
              <a:rPr dirty="0" smtClean="0" sz="1400">
                <a:latin typeface="Andalus"/>
                <a:cs typeface="Andalus"/>
              </a:rPr>
              <a:t>y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 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 b="1">
                <a:latin typeface="Sakkal Majalla"/>
                <a:cs typeface="Sakkal Majalla"/>
              </a:rPr>
              <a:t>−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 b="1">
                <a:latin typeface="Sakkal Majalla"/>
                <a:cs typeface="Sakkal Majalla"/>
              </a:rPr>
              <a:t>≤ </a:t>
            </a:r>
            <a:r>
              <a:rPr dirty="0" smtClean="0" sz="1400" spc="-90" b="1">
                <a:latin typeface="Sakkal Majalla"/>
                <a:cs typeface="Sakkal Majalla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 b="1">
                <a:latin typeface="Sakkal Majalla"/>
                <a:cs typeface="Sakkal Majalla"/>
              </a:rPr>
              <a:t>≤ </a:t>
            </a:r>
            <a:r>
              <a:rPr dirty="0" smtClean="0" sz="1400" spc="-90" b="1">
                <a:latin typeface="Sakkal Majalla"/>
                <a:cs typeface="Sakkal Majalla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 y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4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&gt;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9465767"/>
            <a:ext cx="661670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olution: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29354" y="10066222"/>
            <a:ext cx="102870" cy="191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3</a:t>
            </a:r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80059"/>
            <a:ext cx="6690359" cy="8922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4605020" algn="l"/>
              </a:tabLst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Fou</a:t>
            </a:r>
            <a:r>
              <a:rPr dirty="0" smtClean="0" sz="1200" spc="10">
                <a:latin typeface="Andalus"/>
                <a:cs typeface="Andalus"/>
              </a:rPr>
              <a:t>r</a:t>
            </a:r>
            <a:r>
              <a:rPr dirty="0" smtClean="0" sz="1200" spc="-5">
                <a:latin typeface="Andalus"/>
                <a:cs typeface="Andalus"/>
              </a:rPr>
              <a:t>: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Flow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20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trol</a:t>
            </a:r>
            <a:r>
              <a:rPr dirty="0" smtClean="0" sz="1200" spc="-5">
                <a:latin typeface="Andalus"/>
                <a:cs typeface="Andalus"/>
              </a:rPr>
              <a:t>	</a:t>
            </a:r>
            <a:r>
              <a:rPr dirty="0" smtClean="0" sz="1200" spc="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nt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Ji</a:t>
            </a:r>
            <a:r>
              <a:rPr dirty="0" smtClean="0" sz="1200" spc="-2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Sh</a:t>
            </a:r>
            <a:r>
              <a:rPr dirty="0" smtClean="0" sz="1200" spc="0">
                <a:latin typeface="Andalus"/>
                <a:cs typeface="Andalus"/>
              </a:rPr>
              <a:t>e</a:t>
            </a:r>
            <a:r>
              <a:rPr dirty="0" smtClean="0" sz="1200" spc="0">
                <a:latin typeface="Andalus"/>
                <a:cs typeface="Andalus"/>
              </a:rPr>
              <a:t>hab</a:t>
            </a:r>
            <a:endParaRPr sz="1200">
              <a:latin typeface="Andalus"/>
              <a:cs typeface="Andalus"/>
            </a:endParaRPr>
          </a:p>
          <a:p>
            <a:pPr marL="12700" marR="6094095">
              <a:lnSpc>
                <a:spcPct val="127299"/>
              </a:lnSpc>
              <a:spcBef>
                <a:spcPts val="490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lose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ll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lear 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endParaRPr sz="1400">
              <a:latin typeface="Andalus"/>
              <a:cs typeface="Andalus"/>
            </a:endParaRPr>
          </a:p>
          <a:p>
            <a:pPr marL="12700" marR="4406900">
              <a:lnSpc>
                <a:spcPct val="127099"/>
              </a:lnSpc>
              <a:spcBef>
                <a:spcPts val="10"/>
              </a:spcBef>
            </a:pPr>
            <a:r>
              <a:rPr dirty="0" smtClean="0" sz="1400">
                <a:latin typeface="Andalus"/>
                <a:cs typeface="Andalus"/>
              </a:rPr>
              <a:t>x=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nput('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alue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if x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 </a:t>
            </a:r>
            <a:r>
              <a:rPr dirty="0" smtClean="0" sz="1400" spc="-1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endParaRPr sz="1400">
              <a:latin typeface="Andalus"/>
              <a:cs typeface="Andalus"/>
            </a:endParaRPr>
          </a:p>
          <a:p>
            <a:pPr marL="5651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y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endParaRPr sz="1400">
              <a:latin typeface="Andalus"/>
              <a:cs typeface="Andalus"/>
            </a:endParaRPr>
          </a:p>
          <a:p>
            <a:pPr marL="56515" marR="4908550" indent="-4445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else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&gt;= 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&amp;&amp;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= 2</a:t>
            </a:r>
            <a:r>
              <a:rPr dirty="0" smtClean="0" sz="1400" spc="0">
                <a:latin typeface="Andalus"/>
                <a:cs typeface="Andalus"/>
              </a:rPr>
              <a:t> y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0">
                <a:latin typeface="Andalus"/>
                <a:cs typeface="Andalus"/>
              </a:rPr>
              <a:t>^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endParaRPr sz="1400">
              <a:latin typeface="Andalus"/>
              <a:cs typeface="Andalus"/>
            </a:endParaRPr>
          </a:p>
          <a:p>
            <a:pPr marL="12700" marR="595058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else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&gt;2</a:t>
            </a:r>
            <a:r>
              <a:rPr dirty="0" smtClean="0" sz="1400" spc="0">
                <a:latin typeface="Andalus"/>
                <a:cs typeface="Andalus"/>
              </a:rPr>
              <a:t> y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4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mtClean="0" sz="1400">
                <a:latin typeface="Andalus"/>
                <a:cs typeface="Andalus"/>
              </a:rPr>
              <a:t>end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4.1.4 s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itch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nts:</a:t>
            </a:r>
            <a:endParaRPr sz="1400">
              <a:latin typeface="Andalus"/>
              <a:cs typeface="Andalus"/>
            </a:endParaRPr>
          </a:p>
          <a:p>
            <a:pPr algn="just"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A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itch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an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be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sed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ace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nest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15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-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an</a:t>
            </a:r>
            <a:r>
              <a:rPr dirty="0" smtClean="0" sz="1400" spc="-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th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 else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us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s.</a:t>
            </a:r>
            <a:r>
              <a:rPr dirty="0" smtClean="0" sz="1400" spc="10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10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nts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are</a:t>
            </a:r>
            <a:r>
              <a:rPr dirty="0" smtClean="0" sz="1400" spc="9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sed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1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10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9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see</a:t>
            </a:r>
            <a:r>
              <a:rPr dirty="0" smtClean="0" sz="1400" spc="8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2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her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0">
                <a:latin typeface="Andalus"/>
                <a:cs typeface="Andalus"/>
              </a:rPr>
              <a:t> equal to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ne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seve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ue</a:t>
            </a:r>
            <a:r>
              <a:rPr dirty="0" smtClean="0" sz="1400" spc="-1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 </a:t>
            </a:r>
            <a:r>
              <a:rPr dirty="0" smtClean="0" sz="1400" spc="5">
                <a:latin typeface="Andalus"/>
                <a:cs typeface="Andalus"/>
              </a:rPr>
              <a:t>g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s:</a:t>
            </a:r>
            <a:endParaRPr sz="1400">
              <a:latin typeface="Andalus"/>
              <a:cs typeface="Andalus"/>
            </a:endParaRPr>
          </a:p>
          <a:p>
            <a:pPr marL="12700" marR="5262880">
              <a:lnSpc>
                <a:spcPts val="2150"/>
              </a:lnSpc>
              <a:spcBef>
                <a:spcPts val="135"/>
              </a:spcBef>
            </a:pPr>
            <a:r>
              <a:rPr dirty="0" smtClean="0" sz="140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-1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ari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 cas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ber1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mtClean="0" sz="1400">
                <a:latin typeface="Andalus"/>
                <a:cs typeface="Andalus"/>
              </a:rPr>
              <a:t>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 cas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ber 2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endParaRPr sz="1400">
              <a:latin typeface="Andalus"/>
              <a:cs typeface="Andalus"/>
            </a:endParaRPr>
          </a:p>
          <a:p>
            <a:pPr marL="12700" marR="519684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 cas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ber N</a:t>
            </a:r>
            <a:r>
              <a:rPr dirty="0" smtClean="0" sz="1400" spc="0">
                <a:latin typeface="Andalus"/>
                <a:cs typeface="Andalus"/>
              </a:rPr>
              <a:t> 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 N</a:t>
            </a:r>
            <a:r>
              <a:rPr dirty="0" smtClean="0" sz="1400" spc="0">
                <a:latin typeface="Andalus"/>
                <a:cs typeface="Andalus"/>
              </a:rPr>
              <a:t> o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se</a:t>
            </a:r>
            <a:endParaRPr sz="1400">
              <a:latin typeface="Andalus"/>
              <a:cs typeface="Andalus"/>
            </a:endParaRPr>
          </a:p>
          <a:p>
            <a:pPr marL="12700" marR="597598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0">
                <a:latin typeface="Andalus"/>
                <a:cs typeface="Andalus"/>
              </a:rPr>
              <a:t> end</a:t>
            </a:r>
            <a:endParaRPr sz="1400">
              <a:latin typeface="Andalus"/>
              <a:cs typeface="Andalus"/>
            </a:endParaRPr>
          </a:p>
          <a:p>
            <a:pPr marL="12700" marR="1778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so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lowi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state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ent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mber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0">
                <a:latin typeface="Andalus"/>
                <a:cs typeface="Andalus"/>
              </a:rPr>
              <a:t> varia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ue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th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ment.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ts val="2140"/>
              </a:lnSpc>
              <a:spcBef>
                <a:spcPts val="145"/>
              </a:spcBef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write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5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def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ne</a:t>
            </a:r>
            <a:r>
              <a:rPr dirty="0" smtClean="0" sz="1400" spc="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5">
                <a:latin typeface="Andalus"/>
                <a:cs typeface="Andalus"/>
              </a:rPr>
              <a:t>3</a:t>
            </a:r>
            <a:r>
              <a:rPr dirty="0" smtClean="0" sz="1400" spc="0">
                <a:latin typeface="Andalus"/>
                <a:cs typeface="Andalus"/>
              </a:rPr>
              <a:t>×3)</a:t>
            </a:r>
            <a:r>
              <a:rPr dirty="0" smtClean="0" sz="1400" spc="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matrix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nts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9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4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 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quirem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below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endi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ur 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4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endParaRPr sz="1400">
              <a:latin typeface="Andalus"/>
              <a:cs typeface="Andalus"/>
            </a:endParaRPr>
          </a:p>
          <a:p>
            <a:pPr algn="just" marL="241300" marR="4260850">
              <a:lnSpc>
                <a:spcPts val="2140"/>
              </a:lnSpc>
              <a:spcBef>
                <a:spcPts val="5"/>
              </a:spcBef>
            </a:pP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 tra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spose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rix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A.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 det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rm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ne 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ix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A.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3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nve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se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ix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A.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9433762"/>
            <a:ext cx="3327400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ndalus"/>
                <a:cs typeface="Andalus"/>
              </a:rPr>
              <a:t>4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um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diag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nal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matrix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A.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29354" y="10066222"/>
            <a:ext cx="102870" cy="191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4</a:t>
            </a:r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80059"/>
            <a:ext cx="6689725" cy="8922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4605020" algn="l"/>
              </a:tabLst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Fou</a:t>
            </a:r>
            <a:r>
              <a:rPr dirty="0" smtClean="0" sz="1200" spc="10">
                <a:latin typeface="Andalus"/>
                <a:cs typeface="Andalus"/>
              </a:rPr>
              <a:t>r</a:t>
            </a:r>
            <a:r>
              <a:rPr dirty="0" smtClean="0" sz="1200" spc="-5">
                <a:latin typeface="Andalus"/>
                <a:cs typeface="Andalus"/>
              </a:rPr>
              <a:t>: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Flow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20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trol</a:t>
            </a:r>
            <a:r>
              <a:rPr dirty="0" smtClean="0" sz="1200" spc="-5">
                <a:latin typeface="Andalus"/>
                <a:cs typeface="Andalus"/>
              </a:rPr>
              <a:t>	</a:t>
            </a:r>
            <a:r>
              <a:rPr dirty="0" smtClean="0" sz="1200" spc="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nt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Ji</a:t>
            </a:r>
            <a:r>
              <a:rPr dirty="0" smtClean="0" sz="1200" spc="-2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Sh</a:t>
            </a:r>
            <a:r>
              <a:rPr dirty="0" smtClean="0" sz="1200" spc="0">
                <a:latin typeface="Andalus"/>
                <a:cs typeface="Andalus"/>
              </a:rPr>
              <a:t>e</a:t>
            </a:r>
            <a:r>
              <a:rPr dirty="0" smtClean="0" sz="1200" spc="0">
                <a:latin typeface="Andalus"/>
                <a:cs typeface="Andalus"/>
              </a:rPr>
              <a:t>hab</a:t>
            </a:r>
            <a:endParaRPr sz="1200">
              <a:latin typeface="Andalus"/>
              <a:cs typeface="Andalus"/>
            </a:endParaRPr>
          </a:p>
          <a:p>
            <a:pPr>
              <a:lnSpc>
                <a:spcPts val="950"/>
              </a:lnSpc>
              <a:spcBef>
                <a:spcPts val="2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241300" marR="5864860">
              <a:lnSpc>
                <a:spcPts val="2150"/>
              </a:lnSpc>
              <a:spcBef>
                <a:spcPts val="135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lose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ll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lear 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endParaRPr sz="1400">
              <a:latin typeface="Andalus"/>
              <a:cs typeface="Andalus"/>
            </a:endParaRPr>
          </a:p>
          <a:p>
            <a:pPr algn="just" marL="241300" marR="5363845">
              <a:lnSpc>
                <a:spcPct val="100000"/>
              </a:lnSpc>
              <a:spcBef>
                <a:spcPts val="305"/>
              </a:spcBef>
            </a:pPr>
            <a:r>
              <a:rPr dirty="0" smtClean="0" sz="1400">
                <a:latin typeface="Andalus"/>
                <a:cs typeface="Andalus"/>
              </a:rPr>
              <a:t>A=[1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3;</a:t>
            </a:r>
            <a:r>
              <a:rPr dirty="0" smtClean="0" sz="1400" spc="-10">
                <a:latin typeface="Andalus"/>
                <a:cs typeface="Andalus"/>
              </a:rPr>
              <a:t>4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6</a:t>
            </a:r>
            <a:r>
              <a:rPr dirty="0" smtClean="0" sz="1400" spc="-15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7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9]</a:t>
            </a:r>
            <a:endParaRPr sz="1400">
              <a:latin typeface="Andalus"/>
              <a:cs typeface="Andalus"/>
            </a:endParaRPr>
          </a:p>
          <a:p>
            <a:pPr marL="241300" marR="3395979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n=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 E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your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hoi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4: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')</a:t>
            </a:r>
            <a:r>
              <a:rPr dirty="0" smtClean="0" sz="1400" spc="0">
                <a:latin typeface="Andalus"/>
                <a:cs typeface="Andalus"/>
              </a:rPr>
              <a:t> s</a:t>
            </a:r>
            <a:r>
              <a:rPr dirty="0" smtClean="0" sz="1400" spc="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-1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endParaRPr sz="1400">
              <a:latin typeface="Andalus"/>
              <a:cs typeface="Andalus"/>
            </a:endParaRPr>
          </a:p>
          <a:p>
            <a:pPr marL="416559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endParaRPr sz="1400">
              <a:latin typeface="Andalus"/>
              <a:cs typeface="Andalus"/>
            </a:endParaRPr>
          </a:p>
          <a:p>
            <a:pPr marL="588645" marR="3477260" indent="-4318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sp('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tr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ns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ose 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mat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ix 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 :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')</a:t>
            </a:r>
            <a:r>
              <a:rPr dirty="0" smtClean="0" sz="1400" spc="0">
                <a:latin typeface="Andalus"/>
                <a:cs typeface="Andalus"/>
              </a:rPr>
              <a:t> A'</a:t>
            </a:r>
            <a:endParaRPr sz="1400">
              <a:latin typeface="Andalus"/>
              <a:cs typeface="Andalus"/>
            </a:endParaRPr>
          </a:p>
          <a:p>
            <a:pPr marL="416559">
              <a:lnSpc>
                <a:spcPct val="100000"/>
              </a:lnSpc>
              <a:spcBef>
                <a:spcPts val="459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endParaRPr sz="1400">
              <a:latin typeface="Andalus"/>
              <a:cs typeface="Andalus"/>
            </a:endParaRPr>
          </a:p>
          <a:p>
            <a:pPr marL="503555" marR="3342004">
              <a:lnSpc>
                <a:spcPct val="127099"/>
              </a:lnSpc>
            </a:pP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de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ate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matr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 is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 de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A)</a:t>
            </a:r>
            <a:endParaRPr sz="1400">
              <a:latin typeface="Andalus"/>
              <a:cs typeface="Andalus"/>
            </a:endParaRPr>
          </a:p>
          <a:p>
            <a:pPr marL="416559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3</a:t>
            </a:r>
            <a:endParaRPr sz="1400">
              <a:latin typeface="Andalus"/>
              <a:cs typeface="Andalus"/>
            </a:endParaRPr>
          </a:p>
          <a:p>
            <a:pPr marL="503555" marR="3689985">
              <a:lnSpc>
                <a:spcPct val="127099"/>
              </a:lnSpc>
            </a:pP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inv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rse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matr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 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')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nv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A)</a:t>
            </a:r>
            <a:endParaRPr sz="1400">
              <a:latin typeface="Andalus"/>
              <a:cs typeface="Andalus"/>
            </a:endParaRPr>
          </a:p>
          <a:p>
            <a:pPr marL="416559">
              <a:lnSpc>
                <a:spcPct val="100000"/>
              </a:lnSpc>
              <a:spcBef>
                <a:spcPts val="465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4</a:t>
            </a:r>
            <a:endParaRPr sz="1400">
              <a:latin typeface="Andalus"/>
              <a:cs typeface="Andalus"/>
            </a:endParaRPr>
          </a:p>
          <a:p>
            <a:pPr marL="503555" marR="2632075">
              <a:lnSpc>
                <a:spcPct val="127099"/>
              </a:lnSpc>
            </a:pP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isp('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sum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gon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rix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 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')</a:t>
            </a:r>
            <a:r>
              <a:rPr dirty="0" smtClean="0" sz="1400" spc="0">
                <a:latin typeface="Andalus"/>
                <a:cs typeface="Andalus"/>
              </a:rPr>
              <a:t> t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ac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(A)</a:t>
            </a:r>
            <a:endParaRPr sz="1400">
              <a:latin typeface="Andalus"/>
              <a:cs typeface="Andalus"/>
            </a:endParaRPr>
          </a:p>
          <a:p>
            <a:pPr marL="416559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o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se</a:t>
            </a:r>
            <a:endParaRPr sz="1400">
              <a:latin typeface="Andalus"/>
              <a:cs typeface="Andalus"/>
            </a:endParaRPr>
          </a:p>
          <a:p>
            <a:pPr marL="241300" marR="2540635" indent="262255">
              <a:lnSpc>
                <a:spcPct val="127099"/>
              </a:lnSpc>
            </a:pP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 W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mbe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, 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lz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no</a:t>
            </a:r>
            <a:r>
              <a:rPr dirty="0" smtClean="0" sz="1400" spc="-2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ber ')</a:t>
            </a:r>
            <a:r>
              <a:rPr dirty="0" smtClean="0" sz="1400" spc="0">
                <a:latin typeface="Andalus"/>
                <a:cs typeface="Andalus"/>
              </a:rPr>
              <a:t> end</a:t>
            </a:r>
            <a:endParaRPr sz="1400">
              <a:latin typeface="Andalus"/>
              <a:cs typeface="Andalus"/>
            </a:endParaRPr>
          </a:p>
          <a:p>
            <a:pPr algn="just" marL="241300" marR="551434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4.2 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endParaRPr sz="1400">
              <a:latin typeface="Andalus"/>
              <a:cs typeface="Andalus"/>
            </a:endParaRPr>
          </a:p>
          <a:p>
            <a:pPr algn="just" marL="2413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The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p,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sed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ary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ment(s)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in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 sc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ipt</a:t>
            </a:r>
            <a:r>
              <a:rPr dirty="0" smtClean="0" sz="1400" spc="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k</a:t>
            </a:r>
            <a:r>
              <a:rPr dirty="0" smtClean="0" sz="1400" spc="0">
                <a:latin typeface="Andalus"/>
                <a:cs typeface="Andalus"/>
              </a:rPr>
              <a:t>no</a:t>
            </a:r>
            <a:r>
              <a:rPr dirty="0" smtClean="0" sz="1400" spc="-1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ad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ime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10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many</a:t>
            </a:r>
            <a:r>
              <a:rPr dirty="0" smtClean="0" sz="1400" spc="8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imes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ments</a:t>
            </a:r>
            <a:r>
              <a:rPr dirty="0" smtClean="0" sz="1400" spc="0">
                <a:latin typeface="Andalus"/>
                <a:cs typeface="Andalus"/>
              </a:rPr>
              <a:t> 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 be re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eat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gene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 fo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atem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endParaRPr sz="1400">
              <a:latin typeface="Andalus"/>
              <a:cs typeface="Andalus"/>
            </a:endParaRPr>
          </a:p>
          <a:p>
            <a:pPr marL="241300" marR="431736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for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var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abl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= 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: s: y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statem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……</a:t>
            </a:r>
            <a:r>
              <a:rPr dirty="0" smtClean="0" sz="1400" spc="-15">
                <a:latin typeface="Andalus"/>
                <a:cs typeface="Andalus"/>
              </a:rPr>
              <a:t>…</a:t>
            </a:r>
            <a:r>
              <a:rPr dirty="0" smtClean="0" sz="1400" spc="0">
                <a:latin typeface="Andalus"/>
                <a:cs typeface="Andalus"/>
              </a:rPr>
              <a:t>.,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atem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endParaRPr sz="1400">
              <a:latin typeface="Andalus"/>
              <a:cs typeface="Andalus"/>
            </a:endParaRPr>
          </a:p>
          <a:p>
            <a:pPr algn="just" marL="241300" marR="617855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end</a:t>
            </a:r>
            <a:endParaRPr sz="1400">
              <a:latin typeface="Andalus"/>
              <a:cs typeface="Andalus"/>
            </a:endParaRPr>
          </a:p>
          <a:p>
            <a:pPr marL="241300" marR="12700">
              <a:lnSpc>
                <a:spcPct val="127099"/>
              </a:lnSpc>
              <a:spcBef>
                <a:spcPts val="10"/>
              </a:spcBef>
            </a:pPr>
            <a:r>
              <a:rPr dirty="0" smtClean="0" sz="1400">
                <a:latin typeface="Andalus"/>
                <a:cs typeface="Andalus"/>
              </a:rPr>
              <a:t>x=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esent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ing ,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y=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end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me,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s= </a:t>
            </a:r>
            <a:r>
              <a:rPr dirty="0" smtClean="0" sz="1400" spc="-2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step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p,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not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 step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ize 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1.</a:t>
            </a:r>
            <a:endParaRPr sz="1400">
              <a:latin typeface="Andalus"/>
              <a:cs typeface="Andalus"/>
            </a:endParaRPr>
          </a:p>
          <a:p>
            <a:pPr algn="just" marL="241300" marR="222694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Example:-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ial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 nu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ber (n!)?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9433762"/>
            <a:ext cx="661670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olution: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29354" y="10066222"/>
            <a:ext cx="102870" cy="191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5</a:t>
            </a:r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80059"/>
            <a:ext cx="6689725" cy="8380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4605020" algn="l"/>
              </a:tabLst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Fou</a:t>
            </a:r>
            <a:r>
              <a:rPr dirty="0" smtClean="0" sz="1200" spc="10">
                <a:latin typeface="Andalus"/>
                <a:cs typeface="Andalus"/>
              </a:rPr>
              <a:t>r</a:t>
            </a:r>
            <a:r>
              <a:rPr dirty="0" smtClean="0" sz="1200" spc="-5">
                <a:latin typeface="Andalus"/>
                <a:cs typeface="Andalus"/>
              </a:rPr>
              <a:t>: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Flow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20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trol</a:t>
            </a:r>
            <a:r>
              <a:rPr dirty="0" smtClean="0" sz="1200" spc="-5">
                <a:latin typeface="Andalus"/>
                <a:cs typeface="Andalus"/>
              </a:rPr>
              <a:t>	</a:t>
            </a:r>
            <a:r>
              <a:rPr dirty="0" smtClean="0" sz="1200" spc="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nt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Ji</a:t>
            </a:r>
            <a:r>
              <a:rPr dirty="0" smtClean="0" sz="1200" spc="-2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Sh</a:t>
            </a:r>
            <a:r>
              <a:rPr dirty="0" smtClean="0" sz="1200" spc="0">
                <a:latin typeface="Andalus"/>
                <a:cs typeface="Andalus"/>
              </a:rPr>
              <a:t>e</a:t>
            </a:r>
            <a:r>
              <a:rPr dirty="0" smtClean="0" sz="1200" spc="0">
                <a:latin typeface="Andalus"/>
                <a:cs typeface="Andalus"/>
              </a:rPr>
              <a:t>hab</a:t>
            </a:r>
            <a:endParaRPr sz="1200">
              <a:latin typeface="Andalus"/>
              <a:cs typeface="Andalus"/>
            </a:endParaRPr>
          </a:p>
          <a:p>
            <a:pPr marL="241300" marR="5864860">
              <a:lnSpc>
                <a:spcPct val="127299"/>
              </a:lnSpc>
              <a:spcBef>
                <a:spcPts val="490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lose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ll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lear 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endParaRPr sz="1400">
              <a:latin typeface="Andalus"/>
              <a:cs typeface="Andalus"/>
            </a:endParaRPr>
          </a:p>
          <a:p>
            <a:pPr marL="241300" marR="4270375">
              <a:lnSpc>
                <a:spcPct val="127099"/>
              </a:lnSpc>
              <a:spcBef>
                <a:spcPts val="10"/>
              </a:spcBef>
            </a:pPr>
            <a:r>
              <a:rPr dirty="0" smtClean="0" sz="1400">
                <a:latin typeface="Andalus"/>
                <a:cs typeface="Andalus"/>
              </a:rPr>
              <a:t>n=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nput('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umbe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')</a:t>
            </a:r>
            <a:r>
              <a:rPr dirty="0" smtClean="0" sz="1400" spc="0">
                <a:latin typeface="Andalus"/>
                <a:cs typeface="Andalus"/>
              </a:rPr>
              <a:t> f=1;</a:t>
            </a:r>
            <a:endParaRPr sz="1400">
              <a:latin typeface="Andalus"/>
              <a:cs typeface="Andalus"/>
            </a:endParaRPr>
          </a:p>
          <a:p>
            <a:pPr marL="415290" marR="5694680" indent="-17462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for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 f=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*i;</a:t>
            </a:r>
            <a:endParaRPr sz="1400">
              <a:latin typeface="Andalus"/>
              <a:cs typeface="Andalus"/>
            </a:endParaRPr>
          </a:p>
          <a:p>
            <a:pPr marL="2413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end</a:t>
            </a:r>
            <a:endParaRPr sz="1400">
              <a:latin typeface="Andalus"/>
              <a:cs typeface="Andalus"/>
            </a:endParaRPr>
          </a:p>
          <a:p>
            <a:pPr marL="241300" marR="3665854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di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fac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 </a:t>
            </a:r>
            <a:r>
              <a:rPr dirty="0" smtClean="0" sz="1400" spc="-1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umber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')</a:t>
            </a:r>
            <a:r>
              <a:rPr dirty="0" smtClean="0" sz="1400" spc="0">
                <a:latin typeface="Andalus"/>
                <a:cs typeface="Andalus"/>
              </a:rPr>
              <a:t> f</a:t>
            </a:r>
            <a:endParaRPr sz="1400">
              <a:latin typeface="Andalus"/>
              <a:cs typeface="Andalus"/>
            </a:endParaRPr>
          </a:p>
          <a:p>
            <a:pPr marL="241300">
              <a:lnSpc>
                <a:spcPct val="100000"/>
              </a:lnSpc>
              <a:spcBef>
                <a:spcPts val="459"/>
              </a:spcBef>
            </a:pPr>
            <a:r>
              <a:rPr dirty="0" smtClean="0" sz="1400">
                <a:latin typeface="Andalus"/>
                <a:cs typeface="Andalus"/>
              </a:rPr>
              <a:t>4.2.1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nest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ps</a:t>
            </a:r>
            <a:endParaRPr sz="1400">
              <a:latin typeface="Andalus"/>
              <a:cs typeface="Andalus"/>
            </a:endParaRPr>
          </a:p>
          <a:p>
            <a:pPr marL="241300" marR="90551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ac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 </a:t>
            </a:r>
            <a:r>
              <a:rPr dirty="0" smtClean="0" sz="1400" spc="-1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ment(s).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ac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 is 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2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p,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is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led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nest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endParaRPr sz="1400">
              <a:latin typeface="Andalus"/>
              <a:cs typeface="Andalus"/>
            </a:endParaRPr>
          </a:p>
          <a:p>
            <a:pPr marL="2413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Example:-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write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ram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nt 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 of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*</a:t>
            </a:r>
            <a:r>
              <a:rPr dirty="0" smtClean="0" sz="1400" spc="-15">
                <a:latin typeface="Andalus"/>
                <a:cs typeface="Andalus"/>
              </a:rPr>
              <a:t>’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nste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ox?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example,</a:t>
            </a:r>
            <a:endParaRPr sz="1400">
              <a:latin typeface="Andalus"/>
              <a:cs typeface="Andalus"/>
            </a:endParaRPr>
          </a:p>
          <a:p>
            <a:pPr marL="2413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*</a:t>
            </a:r>
            <a:endParaRPr sz="1400">
              <a:latin typeface="Andalus"/>
              <a:cs typeface="Andalus"/>
            </a:endParaRPr>
          </a:p>
          <a:p>
            <a:pPr marL="2413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*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*</a:t>
            </a:r>
            <a:endParaRPr sz="1400">
              <a:latin typeface="Andalus"/>
              <a:cs typeface="Andalus"/>
            </a:endParaRPr>
          </a:p>
          <a:p>
            <a:pPr marL="241300" marR="5634990">
              <a:lnSpc>
                <a:spcPct val="127200"/>
              </a:lnSpc>
              <a:spcBef>
                <a:spcPts val="10"/>
              </a:spcBef>
            </a:pPr>
            <a:r>
              <a:rPr dirty="0" smtClean="0" sz="1400">
                <a:latin typeface="Andalus"/>
                <a:cs typeface="Andalus"/>
              </a:rPr>
              <a:t>*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*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*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lose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ll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lear 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 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3;</a:t>
            </a:r>
            <a:r>
              <a:rPr dirty="0" smtClean="0" sz="1400" spc="0">
                <a:latin typeface="Andalus"/>
                <a:cs typeface="Andalus"/>
              </a:rPr>
              <a:t> for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1:r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 for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j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1:i</a:t>
            </a:r>
            <a:r>
              <a:rPr dirty="0" smtClean="0" sz="1400" spc="0">
                <a:latin typeface="Andalus"/>
                <a:cs typeface="Andalus"/>
              </a:rPr>
              <a:t> fp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f(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*')</a:t>
            </a:r>
            <a:r>
              <a:rPr dirty="0" smtClean="0" sz="1400" spc="0">
                <a:latin typeface="Andalus"/>
                <a:cs typeface="Andalus"/>
              </a:rPr>
              <a:t> end</a:t>
            </a:r>
            <a:endParaRPr sz="1400">
              <a:latin typeface="Andalus"/>
              <a:cs typeface="Andalus"/>
            </a:endParaRPr>
          </a:p>
          <a:p>
            <a:pPr marL="241300" marR="5570220" indent="4381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fp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ntf('</a:t>
            </a:r>
            <a:r>
              <a:rPr dirty="0" smtClean="0" sz="1400" spc="-10">
                <a:latin typeface="Andalus"/>
                <a:cs typeface="Andalus"/>
              </a:rPr>
              <a:t>\</a:t>
            </a:r>
            <a:r>
              <a:rPr dirty="0" smtClean="0" sz="1400" spc="0">
                <a:latin typeface="Andalus"/>
                <a:cs typeface="Andalus"/>
              </a:rPr>
              <a:t>n')</a:t>
            </a:r>
            <a:r>
              <a:rPr dirty="0" smtClean="0" sz="1400" spc="0">
                <a:latin typeface="Andalus"/>
                <a:cs typeface="Andalus"/>
              </a:rPr>
              <a:t> end</a:t>
            </a:r>
            <a:endParaRPr sz="1400">
              <a:latin typeface="Andalus"/>
              <a:cs typeface="Andalus"/>
            </a:endParaRPr>
          </a:p>
          <a:p>
            <a:pPr marL="2413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4.3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hi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p:</a:t>
            </a:r>
            <a:endParaRPr sz="1400">
              <a:latin typeface="Andalus"/>
              <a:cs typeface="Andalus"/>
            </a:endParaRPr>
          </a:p>
          <a:p>
            <a:pPr marL="241300" marR="12700">
              <a:lnSpc>
                <a:spcPts val="2150"/>
              </a:lnSpc>
              <a:spcBef>
                <a:spcPts val="135"/>
              </a:spcBef>
            </a:pPr>
            <a:r>
              <a:rPr dirty="0" smtClean="0" sz="1400">
                <a:latin typeface="Andalus"/>
                <a:cs typeface="Andalus"/>
              </a:rPr>
              <a:t>The</a:t>
            </a:r>
            <a:r>
              <a:rPr dirty="0" smtClean="0" sz="1400" spc="1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while </a:t>
            </a:r>
            <a:r>
              <a:rPr dirty="0" smtClean="0" sz="1400" spc="-1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 </a:t>
            </a:r>
            <a:r>
              <a:rPr dirty="0" smtClean="0" sz="1400" spc="-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 </a:t>
            </a:r>
            <a:r>
              <a:rPr dirty="0" smtClean="0" sz="1400" spc="-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 </a:t>
            </a:r>
            <a:r>
              <a:rPr dirty="0" smtClean="0" sz="1400" spc="-1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 </a:t>
            </a:r>
            <a:r>
              <a:rPr dirty="0" smtClean="0" sz="1400" spc="-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up </a:t>
            </a:r>
            <a:r>
              <a:rPr dirty="0" smtClean="0" sz="1400" spc="-16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 </a:t>
            </a:r>
            <a:r>
              <a:rPr dirty="0" smtClean="0" sz="1400" spc="-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nts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atedly </a:t>
            </a:r>
            <a:r>
              <a:rPr dirty="0" smtClean="0" sz="1400" spc="-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as </a:t>
            </a:r>
            <a:r>
              <a:rPr dirty="0" smtClean="0" sz="1400" spc="-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 </a:t>
            </a:r>
            <a:r>
              <a:rPr dirty="0" smtClean="0" sz="1400" spc="-13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 </a:t>
            </a:r>
            <a:r>
              <a:rPr dirty="0" smtClean="0" sz="1400" spc="-1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co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oll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es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(l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gical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on)</a:t>
            </a:r>
            <a:r>
              <a:rPr dirty="0" smtClean="0" sz="1400" spc="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ue.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55263" y="9433762"/>
            <a:ext cx="295275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end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6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8891269"/>
            <a:ext cx="176530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is: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6539" y="8833449"/>
            <a:ext cx="1253490" cy="568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54635" marR="12700" indent="-24257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ess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0">
                <a:latin typeface="Andalus"/>
                <a:cs typeface="Andalus"/>
              </a:rPr>
              <a:t> statement</a:t>
            </a:r>
            <a:endParaRPr sz="14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80059"/>
            <a:ext cx="6689090" cy="9290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4605020" algn="l"/>
              </a:tabLst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Fou</a:t>
            </a:r>
            <a:r>
              <a:rPr dirty="0" smtClean="0" sz="1200" spc="10">
                <a:latin typeface="Andalus"/>
                <a:cs typeface="Andalus"/>
              </a:rPr>
              <a:t>r</a:t>
            </a:r>
            <a:r>
              <a:rPr dirty="0" smtClean="0" sz="1200" spc="-5">
                <a:latin typeface="Andalus"/>
                <a:cs typeface="Andalus"/>
              </a:rPr>
              <a:t>: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Flow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20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trol</a:t>
            </a:r>
            <a:r>
              <a:rPr dirty="0" smtClean="0" sz="1200" spc="-5">
                <a:latin typeface="Andalus"/>
                <a:cs typeface="Andalus"/>
              </a:rPr>
              <a:t>	</a:t>
            </a:r>
            <a:r>
              <a:rPr dirty="0" smtClean="0" sz="1200" spc="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nt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Ji</a:t>
            </a:r>
            <a:r>
              <a:rPr dirty="0" smtClean="0" sz="1200" spc="-2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Sh</a:t>
            </a:r>
            <a:r>
              <a:rPr dirty="0" smtClean="0" sz="1200" spc="0">
                <a:latin typeface="Andalus"/>
                <a:cs typeface="Andalus"/>
              </a:rPr>
              <a:t>e</a:t>
            </a:r>
            <a:r>
              <a:rPr dirty="0" smtClean="0" sz="1200" spc="0">
                <a:latin typeface="Andalus"/>
                <a:cs typeface="Andalus"/>
              </a:rPr>
              <a:t>hab</a:t>
            </a:r>
            <a:endParaRPr sz="1200">
              <a:latin typeface="Andalus"/>
              <a:cs typeface="Andalus"/>
            </a:endParaRPr>
          </a:p>
          <a:p>
            <a:pPr marL="12700" marR="12700">
              <a:lnSpc>
                <a:spcPct val="127400"/>
              </a:lnSpc>
              <a:spcBef>
                <a:spcPts val="490"/>
              </a:spcBef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 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 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atem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 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re 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 </a:t>
            </a:r>
            <a:r>
              <a:rPr dirty="0" smtClean="0" sz="1400" spc="-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le 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 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part 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 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 </a:t>
            </a:r>
            <a:r>
              <a:rPr dirty="0" smtClean="0" sz="1400" spc="-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ess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 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 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 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35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 elemen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s. 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 u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ult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logi</a:t>
            </a:r>
            <a:r>
              <a:rPr dirty="0" smtClean="0" sz="1400" spc="-1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xp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s(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,&gt;,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&lt;=,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&gt;=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~=)</a:t>
            </a:r>
            <a:r>
              <a:rPr dirty="0" smtClean="0" sz="1400" spc="0">
                <a:latin typeface="Andalus"/>
                <a:cs typeface="Andalus"/>
              </a:rPr>
              <a:t> Example: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ac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rial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put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ber (n!)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while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statement?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 marR="609282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lose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ll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lear 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endParaRPr sz="1400">
              <a:latin typeface="Andalus"/>
              <a:cs typeface="Andalus"/>
            </a:endParaRPr>
          </a:p>
          <a:p>
            <a:pPr marL="12700" marR="450786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n=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nput(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enter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umbe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f=1;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i=</a:t>
            </a:r>
            <a:r>
              <a:rPr dirty="0" smtClean="0" sz="1400" spc="5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86055" marR="5808345" indent="-17399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le(i&lt;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n)</a:t>
            </a:r>
            <a:r>
              <a:rPr dirty="0" smtClean="0" sz="1400" spc="0">
                <a:latin typeface="Andalus"/>
                <a:cs typeface="Andalus"/>
              </a:rPr>
              <a:t> f=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*i;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=i</a:t>
            </a:r>
            <a:r>
              <a:rPr dirty="0" smtClean="0" sz="1400" spc="-10">
                <a:latin typeface="Andalus"/>
                <a:cs typeface="Andalus"/>
              </a:rPr>
              <a:t>+</a:t>
            </a:r>
            <a:r>
              <a:rPr dirty="0" smtClean="0" sz="1400" spc="0">
                <a:latin typeface="Andalus"/>
                <a:cs typeface="Andalus"/>
              </a:rPr>
              <a:t>1;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end</a:t>
            </a:r>
            <a:endParaRPr sz="1400">
              <a:latin typeface="Andalus"/>
              <a:cs typeface="Andalus"/>
            </a:endParaRPr>
          </a:p>
          <a:p>
            <a:pPr marL="12700" marR="389382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di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fac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 </a:t>
            </a:r>
            <a:r>
              <a:rPr dirty="0" smtClean="0" sz="1400" spc="-1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umber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')</a:t>
            </a:r>
            <a:r>
              <a:rPr dirty="0" smtClean="0" sz="1400" spc="0">
                <a:latin typeface="Andalus"/>
                <a:cs typeface="Andalus"/>
              </a:rPr>
              <a:t> f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mtClean="0" sz="1400">
                <a:latin typeface="Andalus"/>
                <a:cs typeface="Andalus"/>
              </a:rPr>
              <a:t>4.4 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nue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endParaRPr sz="1400">
              <a:latin typeface="Andalus"/>
              <a:cs typeface="Andalus"/>
            </a:endParaRPr>
          </a:p>
          <a:p>
            <a:pPr algn="just" marL="12700" marR="13335">
              <a:lnSpc>
                <a:spcPts val="2140"/>
              </a:lnSpc>
              <a:spcBef>
                <a:spcPts val="140"/>
              </a:spcBef>
            </a:pPr>
            <a:r>
              <a:rPr dirty="0" smtClean="0" sz="1400">
                <a:latin typeface="Andalus"/>
                <a:cs typeface="Andalus"/>
              </a:rPr>
              <a:t>The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ont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nue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ses</a:t>
            </a:r>
            <a:r>
              <a:rPr dirty="0" smtClean="0" sz="1400" spc="2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ont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ol to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ext ite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while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hi</a:t>
            </a:r>
            <a:r>
              <a:rPr dirty="0" smtClean="0" sz="1400" spc="-1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 it </a:t>
            </a:r>
            <a:r>
              <a:rPr dirty="0" smtClean="0" sz="1400" spc="-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app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ar</a:t>
            </a:r>
            <a:r>
              <a:rPr dirty="0" smtClean="0" sz="1400" spc="-1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, </a:t>
            </a:r>
            <a:r>
              <a:rPr dirty="0" smtClean="0" sz="1400" spc="-9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skipp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 </a:t>
            </a:r>
            <a:r>
              <a:rPr dirty="0" smtClean="0" sz="1400" spc="-10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y </a:t>
            </a:r>
            <a:r>
              <a:rPr dirty="0" smtClean="0" sz="1400" spc="-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ma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 </a:t>
            </a:r>
            <a:r>
              <a:rPr dirty="0" smtClean="0" sz="1400" spc="-9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ments </a:t>
            </a:r>
            <a:r>
              <a:rPr dirty="0" smtClean="0" sz="1400" spc="-9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 </a:t>
            </a:r>
            <a:r>
              <a:rPr dirty="0" smtClean="0" sz="1400" spc="-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 </a:t>
            </a:r>
            <a:r>
              <a:rPr dirty="0" smtClean="0" sz="1400" spc="-10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body </a:t>
            </a:r>
            <a:r>
              <a:rPr dirty="0" smtClean="0" sz="1400" spc="-7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 </a:t>
            </a:r>
            <a:r>
              <a:rPr dirty="0" smtClean="0" sz="1400" spc="-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 </a:t>
            </a:r>
            <a:r>
              <a:rPr dirty="0" smtClean="0" sz="1400" spc="-10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p. </a:t>
            </a:r>
            <a:r>
              <a:rPr dirty="0" smtClean="0" sz="1400" spc="-8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 </a:t>
            </a:r>
            <a:r>
              <a:rPr dirty="0" smtClean="0" sz="1400" spc="-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sted </a:t>
            </a:r>
            <a:r>
              <a:rPr dirty="0" smtClean="0" sz="1400" spc="-10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ps,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onti</a:t>
            </a:r>
            <a:r>
              <a:rPr dirty="0" smtClean="0" sz="1400" spc="-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ue p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 the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next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ite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los</a:t>
            </a:r>
            <a:r>
              <a:rPr dirty="0" smtClean="0" sz="1400" spc="-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it.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  </a:t>
            </a:r>
            <a:r>
              <a:rPr dirty="0" smtClean="0" sz="1400" spc="-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ite  </a:t>
            </a:r>
            <a:r>
              <a:rPr dirty="0" smtClean="0" sz="1400" spc="-1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  </a:t>
            </a:r>
            <a:r>
              <a:rPr dirty="0" smtClean="0" sz="1400" spc="-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sc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ipt  </a:t>
            </a:r>
            <a:r>
              <a:rPr dirty="0" smtClean="0" sz="1400" spc="-14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  </a:t>
            </a:r>
            <a:r>
              <a:rPr dirty="0" smtClean="0" sz="1400" spc="-1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  </a:t>
            </a:r>
            <a:r>
              <a:rPr dirty="0" smtClean="0" sz="1400" spc="-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  </a:t>
            </a:r>
            <a:r>
              <a:rPr dirty="0" smtClean="0" sz="1400" spc="-1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  </a:t>
            </a:r>
            <a:r>
              <a:rPr dirty="0" smtClean="0" sz="1400" spc="-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ev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  </a:t>
            </a:r>
            <a:r>
              <a:rPr dirty="0" smtClean="0" sz="1400" spc="-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elem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nts  </a:t>
            </a:r>
            <a:r>
              <a:rPr dirty="0" smtClean="0" sz="1400" spc="-15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  </a:t>
            </a:r>
            <a:r>
              <a:rPr dirty="0" smtClean="0" sz="1400" spc="-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matrix  </a:t>
            </a:r>
            <a:r>
              <a:rPr dirty="0" smtClean="0" sz="1400" spc="-150">
                <a:latin typeface="Andalus"/>
                <a:cs typeface="Andalus"/>
              </a:rPr>
              <a:t> </a:t>
            </a:r>
            <a:r>
              <a:rPr dirty="0" smtClean="0" sz="1400" spc="3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.  </a:t>
            </a:r>
            <a:r>
              <a:rPr dirty="0" smtClean="0" sz="1400" spc="-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re  </a:t>
            </a:r>
            <a:r>
              <a:rPr dirty="0" smtClean="0" sz="1400" spc="-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  </a:t>
            </a:r>
            <a:r>
              <a:rPr dirty="0" smtClean="0" sz="1400" spc="-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endParaRPr sz="1400">
              <a:latin typeface="Andalus"/>
              <a:cs typeface="Andalus"/>
            </a:endParaRPr>
          </a:p>
          <a:p>
            <a:pPr algn="ctr" marR="5358765">
              <a:lnSpc>
                <a:spcPct val="100000"/>
              </a:lnSpc>
              <a:spcBef>
                <a:spcPts val="65"/>
              </a:spcBef>
              <a:tabLst>
                <a:tab pos="321310" algn="l"/>
                <a:tab pos="643255" algn="l"/>
                <a:tab pos="963294" algn="l"/>
              </a:tabLst>
            </a:pPr>
            <a:r>
              <a:rPr dirty="0" smtClean="0" sz="1200" spc="-5">
                <a:latin typeface="Cambria Math"/>
                <a:cs typeface="Cambria Math"/>
              </a:rPr>
              <a:t>2</a:t>
            </a:r>
            <a:r>
              <a:rPr dirty="0" smtClean="0" sz="1200" spc="0">
                <a:latin typeface="Cambria Math"/>
                <a:cs typeface="Cambria Math"/>
              </a:rPr>
              <a:t>3	</a:t>
            </a:r>
            <a:r>
              <a:rPr dirty="0" smtClean="0" sz="1200" spc="-5">
                <a:latin typeface="Cambria Math"/>
                <a:cs typeface="Cambria Math"/>
              </a:rPr>
              <a:t>1</a:t>
            </a:r>
            <a:r>
              <a:rPr dirty="0" smtClean="0" sz="1200" spc="0">
                <a:latin typeface="Cambria Math"/>
                <a:cs typeface="Cambria Math"/>
              </a:rPr>
              <a:t>1	</a:t>
            </a:r>
            <a:r>
              <a:rPr dirty="0" smtClean="0" sz="1200" spc="-5">
                <a:latin typeface="Cambria Math"/>
                <a:cs typeface="Cambria Math"/>
              </a:rPr>
              <a:t>1</a:t>
            </a:r>
            <a:r>
              <a:rPr dirty="0" smtClean="0" sz="1200" spc="0">
                <a:latin typeface="Cambria Math"/>
                <a:cs typeface="Cambria Math"/>
              </a:rPr>
              <a:t>2	</a:t>
            </a:r>
            <a:r>
              <a:rPr dirty="0" smtClean="0" sz="1200" spc="-5">
                <a:latin typeface="Cambria Math"/>
                <a:cs typeface="Cambria Math"/>
              </a:rPr>
              <a:t>34</a:t>
            </a:r>
            <a:endParaRPr sz="1200">
              <a:latin typeface="Cambria Math"/>
              <a:cs typeface="Cambria Math"/>
            </a:endParaRPr>
          </a:p>
          <a:p>
            <a:pPr marL="12700">
              <a:lnSpc>
                <a:spcPts val="1405"/>
              </a:lnSpc>
              <a:tabLst>
                <a:tab pos="421005" algn="l"/>
                <a:tab pos="783590" algn="l"/>
                <a:tab pos="1105535" algn="l"/>
              </a:tabLst>
            </a:pPr>
            <a:r>
              <a:rPr dirty="0" smtClean="0" baseline="-25462" sz="1800">
                <a:latin typeface="Cambria Math"/>
                <a:cs typeface="Cambria Math"/>
              </a:rPr>
              <a:t>[ </a:t>
            </a:r>
            <a:r>
              <a:rPr dirty="0" smtClean="0" sz="1200" spc="-5">
                <a:latin typeface="Cambria Math"/>
                <a:cs typeface="Cambria Math"/>
              </a:rPr>
              <a:t>4</a:t>
            </a:r>
            <a:r>
              <a:rPr dirty="0" smtClean="0" sz="1200" spc="0">
                <a:latin typeface="Cambria Math"/>
                <a:cs typeface="Cambria Math"/>
              </a:rPr>
              <a:t>2	</a:t>
            </a:r>
            <a:r>
              <a:rPr dirty="0" smtClean="0" sz="1200" spc="-5">
                <a:latin typeface="Cambria Math"/>
                <a:cs typeface="Cambria Math"/>
              </a:rPr>
              <a:t>5</a:t>
            </a:r>
            <a:r>
              <a:rPr dirty="0" smtClean="0" sz="1200" spc="0">
                <a:latin typeface="Cambria Math"/>
                <a:cs typeface="Cambria Math"/>
              </a:rPr>
              <a:t>6	</a:t>
            </a:r>
            <a:r>
              <a:rPr dirty="0" smtClean="0" sz="1200" spc="0">
                <a:latin typeface="Cambria Math"/>
                <a:cs typeface="Cambria Math"/>
              </a:rPr>
              <a:t>2	</a:t>
            </a:r>
            <a:r>
              <a:rPr dirty="0" smtClean="0" sz="1200" spc="0">
                <a:latin typeface="Cambria Math"/>
                <a:cs typeface="Cambria Math"/>
              </a:rPr>
              <a:t>9</a:t>
            </a:r>
            <a:r>
              <a:rPr dirty="0" smtClean="0" sz="1200" spc="65">
                <a:latin typeface="Cambria Math"/>
                <a:cs typeface="Cambria Math"/>
              </a:rPr>
              <a:t> </a:t>
            </a:r>
            <a:r>
              <a:rPr dirty="0" smtClean="0" baseline="-25462" sz="1800" spc="0">
                <a:latin typeface="Cambria Math"/>
                <a:cs typeface="Cambria Math"/>
              </a:rPr>
              <a:t>]</a:t>
            </a:r>
            <a:endParaRPr baseline="-25462" sz="1800">
              <a:latin typeface="Cambria Math"/>
              <a:cs typeface="Cambria Math"/>
            </a:endParaRPr>
          </a:p>
          <a:p>
            <a:pPr algn="ctr" marR="5358765">
              <a:lnSpc>
                <a:spcPts val="1235"/>
              </a:lnSpc>
              <a:tabLst>
                <a:tab pos="321310" algn="l"/>
                <a:tab pos="643255" algn="l"/>
                <a:tab pos="963294" algn="l"/>
              </a:tabLst>
            </a:pPr>
            <a:r>
              <a:rPr dirty="0" smtClean="0" sz="1200" spc="-5">
                <a:latin typeface="Cambria Math"/>
                <a:cs typeface="Cambria Math"/>
              </a:rPr>
              <a:t>7</a:t>
            </a:r>
            <a:r>
              <a:rPr dirty="0" smtClean="0" sz="1200" spc="0">
                <a:latin typeface="Cambria Math"/>
                <a:cs typeface="Cambria Math"/>
              </a:rPr>
              <a:t>7	</a:t>
            </a:r>
            <a:r>
              <a:rPr dirty="0" smtClean="0" sz="1200" spc="-5">
                <a:latin typeface="Cambria Math"/>
                <a:cs typeface="Cambria Math"/>
              </a:rPr>
              <a:t>8</a:t>
            </a:r>
            <a:r>
              <a:rPr dirty="0" smtClean="0" sz="1200" spc="0">
                <a:latin typeface="Cambria Math"/>
                <a:cs typeface="Cambria Math"/>
              </a:rPr>
              <a:t>2	</a:t>
            </a:r>
            <a:r>
              <a:rPr dirty="0" smtClean="0" sz="1200" spc="-5">
                <a:latin typeface="Cambria Math"/>
                <a:cs typeface="Cambria Math"/>
              </a:rPr>
              <a:t>5</a:t>
            </a:r>
            <a:r>
              <a:rPr dirty="0" smtClean="0" sz="1200" spc="0">
                <a:latin typeface="Cambria Math"/>
                <a:cs typeface="Cambria Math"/>
              </a:rPr>
              <a:t>2	</a:t>
            </a:r>
            <a:r>
              <a:rPr dirty="0" smtClean="0" sz="1200" spc="-5">
                <a:latin typeface="Cambria Math"/>
                <a:cs typeface="Cambria Math"/>
              </a:rPr>
              <a:t>21</a:t>
            </a:r>
            <a:endParaRPr sz="1200">
              <a:latin typeface="Cambria Math"/>
              <a:cs typeface="Cambria Math"/>
            </a:endParaRPr>
          </a:p>
          <a:p>
            <a:pPr algn="ctr" marR="5398770">
              <a:lnSpc>
                <a:spcPts val="1405"/>
              </a:lnSpc>
              <a:tabLst>
                <a:tab pos="321310" algn="l"/>
                <a:tab pos="643255" algn="l"/>
                <a:tab pos="1005840" algn="l"/>
              </a:tabLst>
            </a:pPr>
            <a:r>
              <a:rPr dirty="0" smtClean="0" sz="1200" spc="-5">
                <a:latin typeface="Cambria Math"/>
                <a:cs typeface="Cambria Math"/>
              </a:rPr>
              <a:t>1</a:t>
            </a:r>
            <a:r>
              <a:rPr dirty="0" smtClean="0" sz="1200" spc="0">
                <a:latin typeface="Cambria Math"/>
                <a:cs typeface="Cambria Math"/>
              </a:rPr>
              <a:t>2	</a:t>
            </a:r>
            <a:r>
              <a:rPr dirty="0" smtClean="0" sz="1200" spc="-5">
                <a:latin typeface="Cambria Math"/>
                <a:cs typeface="Cambria Math"/>
              </a:rPr>
              <a:t>1</a:t>
            </a:r>
            <a:r>
              <a:rPr dirty="0" smtClean="0" sz="1200" spc="0">
                <a:latin typeface="Cambria Math"/>
                <a:cs typeface="Cambria Math"/>
              </a:rPr>
              <a:t>0	</a:t>
            </a:r>
            <a:r>
              <a:rPr dirty="0" smtClean="0" sz="1200" spc="-5">
                <a:latin typeface="Cambria Math"/>
                <a:cs typeface="Cambria Math"/>
              </a:rPr>
              <a:t>3</a:t>
            </a:r>
            <a:r>
              <a:rPr dirty="0" smtClean="0" sz="1200" spc="0">
                <a:latin typeface="Cambria Math"/>
                <a:cs typeface="Cambria Math"/>
              </a:rPr>
              <a:t>3	</a:t>
            </a:r>
            <a:r>
              <a:rPr dirty="0" smtClean="0" sz="1200" spc="0">
                <a:latin typeface="Cambria Math"/>
                <a:cs typeface="Cambria Math"/>
              </a:rPr>
              <a:t>2</a:t>
            </a:r>
            <a:endParaRPr sz="1200">
              <a:latin typeface="Cambria Math"/>
              <a:cs typeface="Cambria Math"/>
            </a:endParaRPr>
          </a:p>
          <a:p>
            <a:pPr marL="12700">
              <a:lnSpc>
                <a:spcPts val="1625"/>
              </a:lnSpc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 marR="609282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lose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ll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lear 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A=[23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34</a:t>
            </a:r>
            <a:r>
              <a:rPr dirty="0" smtClean="0" sz="1400" spc="-15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42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5</a:t>
            </a:r>
            <a:r>
              <a:rPr dirty="0" smtClean="0" sz="1400" spc="0">
                <a:latin typeface="Andalus"/>
                <a:cs typeface="Andalus"/>
              </a:rPr>
              <a:t>6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9;</a:t>
            </a:r>
            <a:r>
              <a:rPr dirty="0" smtClean="0" sz="1400" spc="-10">
                <a:latin typeface="Andalus"/>
                <a:cs typeface="Andalus"/>
              </a:rPr>
              <a:t>7</a:t>
            </a:r>
            <a:r>
              <a:rPr dirty="0" smtClean="0" sz="1400" spc="0">
                <a:latin typeface="Andalus"/>
                <a:cs typeface="Andalus"/>
              </a:rPr>
              <a:t>7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8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52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1;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10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3</a:t>
            </a:r>
            <a:r>
              <a:rPr dirty="0" smtClean="0" sz="1400" spc="0">
                <a:latin typeface="Andalus"/>
                <a:cs typeface="Andalus"/>
              </a:rPr>
              <a:t>3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10">
                <a:latin typeface="Andalus"/>
                <a:cs typeface="Andalus"/>
              </a:rPr>
              <a:t>]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86055" marR="5884545" indent="-173990">
              <a:lnSpc>
                <a:spcPts val="2140"/>
              </a:lnSpc>
              <a:spcBef>
                <a:spcPts val="145"/>
              </a:spcBef>
            </a:pPr>
            <a:r>
              <a:rPr dirty="0" smtClean="0" sz="1400">
                <a:latin typeface="Andalus"/>
                <a:cs typeface="Andalus"/>
              </a:rPr>
              <a:t>for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4</a:t>
            </a:r>
            <a:r>
              <a:rPr dirty="0" smtClean="0" sz="1400" spc="0">
                <a:latin typeface="Andalus"/>
                <a:cs typeface="Andalus"/>
              </a:rPr>
              <a:t> for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j</a:t>
            </a:r>
            <a:r>
              <a:rPr dirty="0" smtClean="0" sz="1400" spc="0">
                <a:latin typeface="Andalus"/>
                <a:cs typeface="Andalus"/>
              </a:rPr>
              <a:t>=1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4</a:t>
            </a:r>
            <a:endParaRPr sz="1400">
              <a:latin typeface="Andalus"/>
              <a:cs typeface="Andalus"/>
            </a:endParaRPr>
          </a:p>
          <a:p>
            <a:pPr marL="535305" marR="4992370" indent="-174625">
              <a:lnSpc>
                <a:spcPts val="2140"/>
              </a:lnSpc>
            </a:pP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m(A(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,j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5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r>
              <a:rPr dirty="0" smtClean="0" sz="1400" spc="-20">
                <a:latin typeface="Andalus"/>
                <a:cs typeface="Andalus"/>
              </a:rPr>
              <a:t>~</a:t>
            </a:r>
            <a:r>
              <a:rPr dirty="0" smtClean="0" sz="1400" spc="0">
                <a:latin typeface="Andalus"/>
                <a:cs typeface="Andalus"/>
              </a:rPr>
              <a:t>=0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inue</a:t>
            </a:r>
            <a:endParaRPr sz="1400">
              <a:latin typeface="Andalus"/>
              <a:cs typeface="Andalus"/>
            </a:endParaRPr>
          </a:p>
          <a:p>
            <a:pPr algn="ctr" marR="6044565">
              <a:lnSpc>
                <a:spcPct val="100000"/>
              </a:lnSpc>
              <a:spcBef>
                <a:spcPts val="305"/>
              </a:spcBef>
            </a:pP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endParaRPr sz="1400">
              <a:latin typeface="Andalus"/>
              <a:cs typeface="Andalus"/>
            </a:endParaRPr>
          </a:p>
          <a:p>
            <a:pPr marL="18796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,</a:t>
            </a:r>
            <a:r>
              <a:rPr dirty="0" smtClean="0" sz="1400" spc="-10">
                <a:latin typeface="Andalus"/>
                <a:cs typeface="Andalus"/>
              </a:rPr>
              <a:t>j</a:t>
            </a:r>
            <a:r>
              <a:rPr dirty="0" smtClean="0" sz="1400" spc="0">
                <a:latin typeface="Andalus"/>
                <a:cs typeface="Andalus"/>
              </a:rPr>
              <a:t>))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7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80059"/>
            <a:ext cx="6688455" cy="4419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4605020" algn="l"/>
              </a:tabLst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Fou</a:t>
            </a:r>
            <a:r>
              <a:rPr dirty="0" smtClean="0" sz="1200" spc="10">
                <a:latin typeface="Andalus"/>
                <a:cs typeface="Andalus"/>
              </a:rPr>
              <a:t>r</a:t>
            </a:r>
            <a:r>
              <a:rPr dirty="0" smtClean="0" sz="1200" spc="-5">
                <a:latin typeface="Andalus"/>
                <a:cs typeface="Andalus"/>
              </a:rPr>
              <a:t>: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Flow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20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trol</a:t>
            </a:r>
            <a:r>
              <a:rPr dirty="0" smtClean="0" sz="1200" spc="-5">
                <a:latin typeface="Andalus"/>
                <a:cs typeface="Andalus"/>
              </a:rPr>
              <a:t>	</a:t>
            </a:r>
            <a:r>
              <a:rPr dirty="0" smtClean="0" sz="1200" spc="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nt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Ji</a:t>
            </a:r>
            <a:r>
              <a:rPr dirty="0" smtClean="0" sz="1200" spc="-2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Sh</a:t>
            </a:r>
            <a:r>
              <a:rPr dirty="0" smtClean="0" sz="1200" spc="0">
                <a:latin typeface="Andalus"/>
                <a:cs typeface="Andalus"/>
              </a:rPr>
              <a:t>e</a:t>
            </a:r>
            <a:r>
              <a:rPr dirty="0" smtClean="0" sz="1200" spc="0">
                <a:latin typeface="Andalus"/>
                <a:cs typeface="Andalus"/>
              </a:rPr>
              <a:t>hab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95171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38912" y="962405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788346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821112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05911" y="114299"/>
            <a:ext cx="1051560" cy="7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960292"/>
            <a:ext cx="6690359" cy="2338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6233795" indent="175260">
              <a:lnSpc>
                <a:spcPct val="127299"/>
              </a:lnSpc>
            </a:pP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0">
                <a:latin typeface="Andalus"/>
                <a:cs typeface="Andalus"/>
              </a:rPr>
              <a:t> end</a:t>
            </a:r>
            <a:endParaRPr sz="1400">
              <a:latin typeface="Andalus"/>
              <a:cs typeface="Andalus"/>
            </a:endParaRPr>
          </a:p>
          <a:p>
            <a:pPr algn="just" marL="12700" marR="5627370">
              <a:lnSpc>
                <a:spcPct val="100000"/>
              </a:lnSpc>
              <a:spcBef>
                <a:spcPts val="465"/>
              </a:spcBef>
            </a:pPr>
            <a:r>
              <a:rPr dirty="0" smtClean="0" sz="1400">
                <a:latin typeface="Andalus"/>
                <a:cs typeface="Andalus"/>
              </a:rPr>
              <a:t>4.5 br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k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endParaRPr sz="1400">
              <a:latin typeface="Andalus"/>
              <a:cs typeface="Andalus"/>
            </a:endParaRPr>
          </a:p>
          <a:p>
            <a:pPr algn="just"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The</a:t>
            </a:r>
            <a:r>
              <a:rPr dirty="0" smtClean="0" sz="1400" spc="1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bre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k</a:t>
            </a:r>
            <a:r>
              <a:rPr dirty="0" smtClean="0" sz="1400" spc="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rm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ution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 </a:t>
            </a:r>
            <a:r>
              <a:rPr dirty="0" smtClean="0" sz="1400" spc="-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15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16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p. </a:t>
            </a:r>
            <a:r>
              <a:rPr dirty="0" smtClean="0" sz="1400" spc="-17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break</a:t>
            </a:r>
            <a:r>
              <a:rPr dirty="0" smtClean="0" sz="1400" spc="0">
                <a:latin typeface="Andalus"/>
                <a:cs typeface="Andalus"/>
              </a:rPr>
              <a:t> 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enc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ed,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uti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ont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nu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ith</a:t>
            </a:r>
            <a:r>
              <a:rPr dirty="0" smtClean="0" sz="1400" spc="-2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next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atem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ide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p.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 nest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ps,</a:t>
            </a:r>
            <a:r>
              <a:rPr dirty="0" smtClean="0" sz="1400" spc="10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xits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om</a:t>
            </a:r>
            <a:r>
              <a:rPr dirty="0" smtClean="0" sz="1400" spc="9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10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inne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most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atem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10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d,</a:t>
            </a:r>
            <a:r>
              <a:rPr dirty="0" smtClean="0" sz="1400" spc="10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ion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inues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 the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next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uts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de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p.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In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nest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ps,</a:t>
            </a:r>
            <a:r>
              <a:rPr dirty="0" smtClean="0" sz="1400" spc="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bre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k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xits</a:t>
            </a:r>
            <a:r>
              <a:rPr dirty="0" smtClean="0" sz="1400" spc="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nne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ost</a:t>
            </a:r>
            <a:r>
              <a:rPr dirty="0" smtClean="0" sz="1400" spc="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 only.</a:t>
            </a:r>
            <a:endParaRPr sz="1400">
              <a:latin typeface="Andalus"/>
              <a:cs typeface="Andalus"/>
            </a:endParaRPr>
          </a:p>
          <a:p>
            <a:pPr algn="r" marR="191135">
              <a:lnSpc>
                <a:spcPct val="100000"/>
              </a:lnSpc>
              <a:spcBef>
                <a:spcPts val="225"/>
              </a:spcBef>
            </a:pPr>
            <a:r>
              <a:rPr dirty="0" smtClean="0" sz="800">
                <a:latin typeface="Cambria Math"/>
                <a:cs typeface="Cambria Math"/>
              </a:rPr>
              <a:t>�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08978" y="3365245"/>
            <a:ext cx="138683" cy="0"/>
          </a:xfrm>
          <a:custGeom>
            <a:avLst/>
            <a:gdLst/>
            <a:ahLst/>
            <a:cxnLst/>
            <a:rect l="l" t="t" r="r" b="b"/>
            <a:pathLst>
              <a:path w="138683" h="0">
                <a:moveTo>
                  <a:pt x="0" y="0"/>
                </a:moveTo>
                <a:lnTo>
                  <a:pt x="138683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500" y="3237738"/>
            <a:ext cx="6689090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write</a:t>
            </a:r>
            <a:r>
              <a:rPr dirty="0" smtClean="0" sz="1400" spc="-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-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so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ution</a:t>
            </a:r>
            <a:r>
              <a:rPr dirty="0" smtClean="0" sz="1400" spc="-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exp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nen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ial</a:t>
            </a:r>
            <a:r>
              <a:rPr dirty="0" smtClean="0" sz="1400" spc="-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ser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es</a:t>
            </a:r>
            <a:r>
              <a:rPr dirty="0" smtClean="0" sz="1400" spc="-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belo</a:t>
            </a:r>
            <a:r>
              <a:rPr dirty="0" smtClean="0" sz="1400" spc="-1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55">
                <a:latin typeface="Andalus"/>
                <a:cs typeface="Andalus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𝒆</a:t>
            </a:r>
            <a:r>
              <a:rPr dirty="0" smtClean="0" baseline="27777" sz="1500" spc="-15">
                <a:latin typeface="Cambria Math"/>
                <a:cs typeface="Cambria Math"/>
              </a:rPr>
              <a:t>𝒙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𝒙+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47222" sz="1500" spc="-15">
                <a:latin typeface="Cambria Math"/>
                <a:cs typeface="Cambria Math"/>
              </a:rPr>
              <a:t>𝒙</a:t>
            </a:r>
            <a:r>
              <a:rPr dirty="0" smtClean="0" sz="1400" spc="-10">
                <a:latin typeface="Cambria Math"/>
                <a:cs typeface="Cambria Math"/>
              </a:rPr>
              <a:t>+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3700906"/>
            <a:ext cx="138684" cy="0"/>
          </a:xfrm>
          <a:custGeom>
            <a:avLst/>
            <a:gdLst/>
            <a:ahLst/>
            <a:cxnLst/>
            <a:rect l="l" t="t" r="r" b="b"/>
            <a:pathLst>
              <a:path w="138684" h="0">
                <a:moveTo>
                  <a:pt x="0" y="0"/>
                </a:moveTo>
                <a:lnTo>
                  <a:pt x="13868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990904" y="3700906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7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62608" y="3378453"/>
            <a:ext cx="5970905" cy="4349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98120">
              <a:lnSpc>
                <a:spcPct val="100000"/>
              </a:lnSpc>
            </a:pPr>
            <a:r>
              <a:rPr dirty="0" smtClean="0" sz="1000" spc="0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!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mtClean="0" sz="140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ke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utput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ion</a:t>
            </a:r>
            <a:r>
              <a:rPr dirty="0" smtClean="0" sz="1400" spc="-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be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01</a:t>
            </a:r>
            <a:r>
              <a:rPr dirty="0" smtClean="0" sz="1400" spc="-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ogram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ll</a:t>
            </a:r>
            <a:r>
              <a:rPr dirty="0" smtClean="0" sz="1400" spc="-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stop</a:t>
            </a:r>
            <a:r>
              <a:rPr dirty="0" smtClean="0" sz="1400" spc="-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ed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hen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ue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3420998"/>
            <a:ext cx="698500" cy="382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9444" sz="1500" spc="-15">
                <a:latin typeface="Cambria Math"/>
                <a:cs typeface="Cambria Math"/>
              </a:rPr>
              <a:t>𝒙</a:t>
            </a:r>
            <a:r>
              <a:rPr dirty="0" smtClean="0" sz="800" spc="-10">
                <a:latin typeface="Cambria Math"/>
                <a:cs typeface="Cambria Math"/>
              </a:rPr>
              <a:t>� </a:t>
            </a:r>
            <a:r>
              <a:rPr dirty="0" smtClean="0" sz="800" spc="-5">
                <a:latin typeface="Cambria Math"/>
                <a:cs typeface="Cambria Math"/>
              </a:rPr>
              <a:t> </a:t>
            </a:r>
            <a:r>
              <a:rPr dirty="0" smtClean="0" baseline="-47619" sz="2100" spc="0">
                <a:latin typeface="Cambria Math"/>
                <a:cs typeface="Cambria Math"/>
              </a:rPr>
              <a:t>+</a:t>
            </a:r>
            <a:r>
              <a:rPr dirty="0" smtClean="0" baseline="-47619" sz="2100" spc="-7">
                <a:latin typeface="Cambria Math"/>
                <a:cs typeface="Cambria Math"/>
              </a:rPr>
              <a:t> </a:t>
            </a:r>
            <a:r>
              <a:rPr dirty="0" smtClean="0" baseline="-47619" sz="2100" spc="0">
                <a:latin typeface="Cambria Math"/>
                <a:cs typeface="Cambria Math"/>
              </a:rPr>
              <a:t>⋯</a:t>
            </a:r>
            <a:r>
              <a:rPr dirty="0" smtClean="0" baseline="-47619" sz="2100" spc="-104">
                <a:latin typeface="Cambria Math"/>
                <a:cs typeface="Cambria Math"/>
              </a:rPr>
              <a:t> </a:t>
            </a:r>
            <a:r>
              <a:rPr dirty="0" smtClean="0" baseline="-19444" sz="1500" spc="-15">
                <a:latin typeface="Cambria Math"/>
                <a:cs typeface="Cambria Math"/>
              </a:rPr>
              <a:t>𝒙</a:t>
            </a:r>
            <a:r>
              <a:rPr dirty="0" smtClean="0" sz="800" spc="-10">
                <a:latin typeface="Cambria Math"/>
                <a:cs typeface="Cambria Math"/>
              </a:rPr>
              <a:t>𝒏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3714115"/>
            <a:ext cx="165100" cy="485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765">
              <a:lnSpc>
                <a:spcPts val="1080"/>
              </a:lnSpc>
            </a:pPr>
            <a:r>
              <a:rPr dirty="0" smtClean="0" sz="1000" spc="0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!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705"/>
              </a:lnSpc>
            </a:pPr>
            <a:r>
              <a:rPr dirty="0" smtClean="0" baseline="-19444" sz="1500" spc="-15">
                <a:latin typeface="Cambria Math"/>
                <a:cs typeface="Cambria Math"/>
              </a:rPr>
              <a:t>𝒙</a:t>
            </a:r>
            <a:r>
              <a:rPr dirty="0" smtClean="0" sz="800" spc="-10">
                <a:latin typeface="Cambria Math"/>
                <a:cs typeface="Cambria Math"/>
              </a:rPr>
              <a:t>𝒏</a:t>
            </a:r>
            <a:endParaRPr sz="800">
              <a:latin typeface="Cambria Math"/>
              <a:cs typeface="Cambria Math"/>
            </a:endParaRPr>
          </a:p>
          <a:p>
            <a:pPr>
              <a:lnSpc>
                <a:spcPts val="700"/>
              </a:lnSpc>
              <a:spcBef>
                <a:spcPts val="8"/>
              </a:spcBef>
            </a:pPr>
            <a:endParaRPr sz="700"/>
          </a:p>
          <a:p>
            <a:pPr marL="24765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𝒏!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0396" y="3714115"/>
            <a:ext cx="144145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𝒏!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4017898"/>
            <a:ext cx="144779" cy="0"/>
          </a:xfrm>
          <a:custGeom>
            <a:avLst/>
            <a:gdLst/>
            <a:ahLst/>
            <a:cxnLst/>
            <a:rect l="l" t="t" r="r" b="b"/>
            <a:pathLst>
              <a:path w="144779" h="0">
                <a:moveTo>
                  <a:pt x="0" y="0"/>
                </a:moveTo>
                <a:lnTo>
                  <a:pt x="1447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633476" y="3890390"/>
            <a:ext cx="1478915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ea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hed to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01).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7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500" y="4120606"/>
            <a:ext cx="2308225" cy="5454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57480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lose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ll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lear 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x=i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'Enter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v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e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')</a:t>
            </a:r>
            <a:r>
              <a:rPr dirty="0" smtClean="0" sz="1400" spc="0">
                <a:latin typeface="Andalus"/>
                <a:cs typeface="Andalus"/>
              </a:rPr>
              <a:t> n=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nput('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alue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')</a:t>
            </a:r>
            <a:r>
              <a:rPr dirty="0" smtClean="0" sz="1400" spc="0">
                <a:latin typeface="Andalus"/>
                <a:cs typeface="Andalus"/>
              </a:rPr>
              <a:t> s=</a:t>
            </a:r>
            <a:r>
              <a:rPr dirty="0" smtClean="0" sz="1400" spc="5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86055" marR="1675764" indent="-173990">
              <a:lnSpc>
                <a:spcPts val="2140"/>
              </a:lnSpc>
              <a:spcBef>
                <a:spcPts val="140"/>
              </a:spcBef>
            </a:pPr>
            <a:r>
              <a:rPr dirty="0" smtClean="0" sz="1400">
                <a:latin typeface="Andalus"/>
                <a:cs typeface="Andalus"/>
              </a:rPr>
              <a:t>for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 f=1;</a:t>
            </a:r>
            <a:endParaRPr sz="1400">
              <a:latin typeface="Andalus"/>
              <a:cs typeface="Andalus"/>
            </a:endParaRPr>
          </a:p>
          <a:p>
            <a:pPr marL="360045" marR="1553210" indent="-173990">
              <a:lnSpc>
                <a:spcPts val="2140"/>
              </a:lnSpc>
              <a:spcBef>
                <a:spcPts val="5"/>
              </a:spcBef>
            </a:pPr>
            <a:r>
              <a:rPr dirty="0" smtClean="0" sz="1400">
                <a:latin typeface="Andalus"/>
                <a:cs typeface="Andalus"/>
              </a:rPr>
              <a:t>for </a:t>
            </a:r>
            <a:r>
              <a:rPr dirty="0" smtClean="0" sz="1400" spc="-10">
                <a:latin typeface="Andalus"/>
                <a:cs typeface="Andalus"/>
              </a:rPr>
              <a:t>j</a:t>
            </a:r>
            <a:r>
              <a:rPr dirty="0" smtClean="0" sz="1400" spc="0">
                <a:latin typeface="Andalus"/>
                <a:cs typeface="Andalus"/>
              </a:rPr>
              <a:t>=1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 f=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*j;</a:t>
            </a:r>
            <a:endParaRPr sz="1400">
              <a:latin typeface="Andalus"/>
              <a:cs typeface="Andalus"/>
            </a:endParaRPr>
          </a:p>
          <a:p>
            <a:pPr marL="186055" marR="1490345" indent="1270">
              <a:lnSpc>
                <a:spcPts val="2140"/>
              </a:lnSpc>
            </a:pP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0">
                <a:latin typeface="Andalus"/>
                <a:cs typeface="Andalus"/>
              </a:rPr>
              <a:t> f1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f;</a:t>
            </a:r>
            <a:r>
              <a:rPr dirty="0" smtClean="0" sz="1400" spc="0">
                <a:latin typeface="Andalus"/>
                <a:cs typeface="Andalus"/>
              </a:rPr>
              <a:t> e=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^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/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1;</a:t>
            </a:r>
            <a:endParaRPr sz="1400">
              <a:latin typeface="Andalus"/>
              <a:cs typeface="Andalus"/>
            </a:endParaRPr>
          </a:p>
          <a:p>
            <a:pPr marL="360045" marR="1250315" indent="-172720">
              <a:lnSpc>
                <a:spcPts val="2140"/>
              </a:lnSpc>
            </a:pP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.00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 break</a:t>
            </a:r>
            <a:endParaRPr sz="1400">
              <a:latin typeface="Andalus"/>
              <a:cs typeface="Andalus"/>
            </a:endParaRPr>
          </a:p>
          <a:p>
            <a:pPr marL="186055" marR="1704339" indent="1270">
              <a:lnSpc>
                <a:spcPts val="2140"/>
              </a:lnSpc>
            </a:pP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0">
                <a:latin typeface="Andalus"/>
                <a:cs typeface="Andalus"/>
              </a:rPr>
              <a:t> s=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+e;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mtClean="0" sz="1400">
                <a:latin typeface="Andalus"/>
                <a:cs typeface="Andalus"/>
              </a:rPr>
              <a:t>end</a:t>
            </a:r>
            <a:endParaRPr sz="1400">
              <a:latin typeface="Andalus"/>
              <a:cs typeface="Andalus"/>
            </a:endParaRPr>
          </a:p>
          <a:p>
            <a:pPr marL="12700" marR="86233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di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ult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s: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')</a:t>
            </a:r>
            <a:r>
              <a:rPr dirty="0" smtClean="0" sz="1400" spc="0">
                <a:latin typeface="Andalus"/>
                <a:cs typeface="Andalus"/>
              </a:rPr>
              <a:t> s</a:t>
            </a:r>
            <a:endParaRPr sz="14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jinan</dc:creator>
  <dcterms:created xsi:type="dcterms:W3CDTF">2018-11-11T11:39:53Z</dcterms:created>
  <dcterms:modified xsi:type="dcterms:W3CDTF">2018-11-11T11:39:53Z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2016-12-11T00:00:00Z</vt:filetime>
  </property>
  <property fmtid="{D5CDD505-2E9C-101B-9397-08002B2CF9AE}" pid="3" name="LastSaved">
    <vt:filetime>2018-11-11T00:00:00Z</vt:filetime>
  </property>
</Properties>
</file>